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решать неравенства через график, корни и интервалы.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неравенств, сводящихся к квадратным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появляются после преобразований, в дробях и текстовых задачах. Они учат приводить выражение к удобному виду, находить допустимые значения и определять промежутки, где оно становится больше или меньше нуля.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квадратные неравенства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«свести к квадратному неравенству»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2921839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переменной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записи есть x², x⁴ или похожие конструкции, вводят новую переменную t. Это упрощает решение и делает условие похожим на обычное квадратное неравенство.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8010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к нужному виду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исходное неравенство преобразуют так, чтобы в нём осталось квадратное выражение или произведение, которое удобно исследовать как квадратный трёхчлен.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6464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для новой переменной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замены находят промежутки для t, а затем возвращаются к x. При этом важно не забыть ограничения исходной задачи и не допустить лишних корней.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498633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проверяют, подходят ли найденные промежутки по смыслу задачи. Особенно внимательно смотрят на дроби, корни и области, где выражение вообще определено.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и знак квадратного трёхчлена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ветвей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 при x² положительный, парабола направлена вверх. При отрицательном коэффициенте её ветви смотрят вниз, и знаки на промежутках меняются.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Дискриминант и корни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дискриминант положителен, график пересекает ось Ox в двух точках. При нуле он касается оси один раз, а при отрицательном значении не пересекает её.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выражение положительно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графику видно, на каких промежутках значение трёхчлена больше нуля, а где меньше нуля. Это помогает сразу выбрать нужные интервалы ответа.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график полезен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параболы делает решение наглядным: легче увидеть корни, вершину и расположение нужных промежутков, чем только работать с формулами.
</a:t>
            </a:r>
            <a:endParaRPr lang="en-US" sz="95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через замену переменной
</a:t>
            </a:r>
            <a:endParaRPr lang="en-US" sz="2628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 исходного выражения к квадратному неравенству относительно новой переменной.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28500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Случаи, которые зависят от дискриминанта и знака коэффициента a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где квадратный трёхчлен положителен, а где отрицателен.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выражения определяется направлением ветвей и числом корней; это позволяет выбирать нужные промежутки без лишних вычислений.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квадратного трёхчлена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Промежутки знаков на числовой прямой
</a:t>
            </a:r>
            <a:endParaRPr lang="en-US" sz="2947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на промежутках удобно отмечать после нахождения корней и выбора направления ветвей параболы.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сразу показывает, где брать ответ для строгих и нестрогих неравенств.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знаков квадратного трёхчлена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шага хватает, чтобы заменить x² на t и решить задачу.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чётных степенях замена переменной делает неравенство заметно проще и помогает избежать лишних вычислений.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темы «неравенства, сводящиеся к квадратным»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 как удобный способ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996950" y="15094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корней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раскладывается на линейные множители, нули каждого множителя сразу дают границы промежутков. Это особенно удобно, когда корни видны без дополнительных формул.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996950" y="24328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по промежуткам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корней проверяют знак на каждом промежутке числовой прямой. Для произведений это часто быстрее, чем полный расчёт дискриминанта и вершины параболы.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996950" y="33562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способ особенно полезен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хорошо работает, если коэффициенты целые и разложение получается простым. Тогда решение становится короче, а ответ легче проверить по правилам интервалов.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 зависит от вида выражения: иногда важнее скорость, иногда — наглядность и удобство проверки.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способа полезны, но каждый лучше подходит для своей структуры неравенства.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Потеряли ОДЗ — потеряли ответ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находят корни, но забывают проверить, где выражение вообще имеет смысл. Особенно это заметно в задачах с дробями и корнями: в ответ попадают лишние значения, которые сразу нужно исключить по условиям задачи.
</a:t>
            </a:r>
            <a:endParaRPr lang="en-US" sz="892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строгие и нестрогие знаки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типичная ошибка — неверно записать границы промежутков. При &gt; и &lt; точки-корни не включаются, а при ≥ и ≤ могут входить в ответ. Из-за одной скобки итог становится неправильным.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промежуток между корнями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школьники выбирают промежуток наугад, не учитывая знак коэффициента a. При a&lt;0 знак выражения между корнями меняется, и именно это приводит к ошибке на числовой прямой и в записи ответа.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восьмиклассников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8535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примера x⁴−5x²+4&gt;0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исходное неравенство последовательно сводится к квадратному виду, решается относительно новой переменной и возвращается к переменной x с учётом ограничения t≥0.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переменная делает выражение проще, а ограничение t≥0 не позволяет принять недопустимые значения. После обратной замены получается ответ в нескольких промежутках.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стандартного учебного примера по теме сводимых неравенств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учитывать область допустимых значений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неравенств с дробями, корнями и знаменателем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задачи с параметром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64679" y="1461195"/>
            <a:ext cx="3742163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 меняет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a, k или m обозначают число, которое можно менять. Если параметр изменяется, меняются корни, знак коэффициента при x² и вид промежутков решения, поэтому ответ нужно исследовать заново.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431330" y="2506211"/>
            <a:ext cx="3742163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дискриминант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простых задачах удобно сначала найти дискриминант. Он показывает, будет ли один корень, два корня или их не будет, а значит помогает понять, как поведёт себя неравенство при разных значениях параметра.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73503" y="3551199"/>
            <a:ext cx="3577594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сравнивать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тренируют аккуратность: нужно отдельно рассматривать разные значения параметра и не смешивать их в один ответ. Это полезно для понимания, как одно условие влияет на всю задачу.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25" y="1358133"/>
            <a:ext cx="2695800" cy="19560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75" y="1357958"/>
            <a:ext cx="2577000" cy="18924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периметр прямоугольника известен, его стороны выражают через одну переменную. Тогда площадь записывается формулой с квадратным выражением, и можно понять, при каких значениях стороны площадь больше или меньше нужного числа.
</a:t>
            </a:r>
            <a:endParaRPr lang="en-US" sz="881" dirty="0"/>
          </a:p>
        </p:txBody>
      </p:sp>
      <p:sp>
        <p:nvSpPr>
          <p:cNvPr id="10" name="Text 2"/>
          <p:cNvSpPr txBox="1"/>
          <p:nvPr/>
        </p:nvSpPr>
        <p:spPr>
          <a:xfrm>
            <a:off x="525792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Скорость, время и сравнение величин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 или сравнение двух величин после преобразований часто появляется выражение с квадратом. Оно помогает выяснить, когда одно значение становится больше другого и какие промежутки подходят по условию.
</a:t>
            </a:r>
            <a:endParaRPr lang="en-US" sz="881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реальными задачами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знак при переходе через корни
</a:t>
            </a:r>
            <a:endParaRPr lang="en-US" sz="2675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видеть, где знак меняется, а где остаётся прежним. Это особенно помогает при проверке решений методом интервалов и при сравнении с графиком функции.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простой корень знак меняется, через кратный — нет. Значит, перед записью ответа важно понимать кратность корня и не делать лишний переход между знаками.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правило знаков для многочленов и произведений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записи ответа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напоминает, как оформлять промежутки решения, чтобы ответ был записан без ошибок и с учётом всех ограничений.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показывают, входят ли границы в ответ, а операции объединения и пересечения помогают собрать окончательное множество решений из нескольких условий.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записи ответа в школьной алгебре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 и контроль результата
</a:t>
            </a:r>
            <a:endParaRPr lang="en-US" sz="2285" dirty="0"/>
          </a:p>
        </p:txBody>
      </p:sp>
      <p:sp>
        <p:nvSpPr>
          <p:cNvPr id="10" name="Text 2"/>
          <p:cNvSpPr txBox="1"/>
          <p:nvPr/>
        </p:nvSpPr>
        <p:spPr>
          <a:xfrm>
            <a:off x="1081287" y="1613250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контрольную точку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промежутка выбирают удобное число и подставляют его в исходное выражение. Если знак совпадает с ожидаемым, промежуток выбран верно; если нет, ответ нужно пересмотреть.
</a:t>
            </a:r>
            <a:endParaRPr lang="en-US" sz="1073" dirty="0"/>
          </a:p>
        </p:txBody>
      </p:sp>
      <p:sp>
        <p:nvSpPr>
          <p:cNvPr id="11" name="Text 3"/>
          <p:cNvSpPr txBox="1"/>
          <p:nvPr/>
        </p:nvSpPr>
        <p:spPr>
          <a:xfrm>
            <a:off x="1126595" y="2918066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требуется корням и точкам, где выражение обращается в ноль. Именно там чаще всего теряются решения или появляются лишние записи из-за неправильной скобки.
</a:t>
            </a:r>
            <a:endParaRPr lang="en-US" sz="1073" dirty="0"/>
          </a:p>
        </p:txBody>
      </p:sp>
      <p:sp>
        <p:nvSpPr>
          <p:cNvPr id="12" name="Text 4"/>
          <p:cNvSpPr txBox="1"/>
          <p:nvPr/>
        </p:nvSpPr>
        <p:spPr>
          <a:xfrm>
            <a:off x="5033611" y="1613262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Сверяем с ОДЗ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задаче есть дробь или корень, найденные промежутки обязательно сравнивают с областью допустимых значений. Любая точка вне ОДЗ должна быть исключена, даже если подходит по знаку.
</a:t>
            </a:r>
            <a:endParaRPr lang="en-US" sz="1073" dirty="0"/>
          </a:p>
        </p:txBody>
      </p:sp>
      <p:sp>
        <p:nvSpPr>
          <p:cNvPr id="13" name="Text 5"/>
          <p:cNvSpPr txBox="1"/>
          <p:nvPr/>
        </p:nvSpPr>
        <p:spPr>
          <a:xfrm>
            <a:off x="4984849" y="2993657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Сопоставляем с графиком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возможность, полезно посмотреть на график или схему знаков. Визуальная проверка быстро показывает, не перепутаны ли промежутки и не нарушена ли логика решения.
</a:t>
            </a:r>
            <a:endParaRPr lang="en-US" sz="10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схема выбора способа решения
</a:t>
            </a:r>
            <a:endParaRPr lang="en-US" sz="2859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 удобны в разных ситуациях. Главное — сначала понять структуру выражения, а уже потом выбирать короткий и надёжный путь решения.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знаменатель, сначала нужна ОДЗ; если встречаются x² или x⁴, полезна замена; если выражение раскладывается, удобен метод интервалов.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способов решения сводимых неравенств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Неравенства, сводящиеся к квадратным, удобно решать разными способами: через замену переменной, разложение на множители, график и интервалы. Успех зависит от аккуратных преобразований, учёта ОДЗ и правильной записи ответа.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2026-05-30T00:44:28Z</dcterms:created>
  <dcterms:modified xsi:type="dcterms:W3CDTF">2026-05-30T00:44:28Z</dcterms:modified>
</cp:coreProperties>
</file>