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jpe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jpe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jpe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ключевые вопросы и темы урока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— адаптивные изменения организмов под влиянием среды.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развитие представлений об изменчивости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Дарвин сформулировал важность изменчивости для эволюции. Ламарк, Вейсман и Мендель заложили основы различий между наследственными и модификационными изменениями, исследовав механизмы приспособления живых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эти изменения обратимы и исчезают, если условия среды возвращаются к исходным, не влияя на структуру ДНК и наследственность.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модификационная изменчивость?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— это фенотипические изменения, вызванные внешними факторами, не затрагивающими генетический код организма и не передающимися наследственно.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проявляются благодаря влиянию среды и позволяют быстро менять признаки для адаптации без длительных генетических преобразований.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9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модификационной изменчивости в природе
</a:t>
            </a:r>
            <a:endParaRPr lang="en-US" sz="2497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освещения на листья одуванчика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тенистых местах одуванчик формирует крупные и вытянутые листья для максимального захвата света. На солнечных участках листья становятся меньшего размера и более компактными, оптимизируя использование ресурсов.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у тюленей к температуре воды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понижением температуры окружающей среды у тюленей нарастает жировой слой, обеспечивающий теплоизоляцию и выживаемость в холодных морях. Это пример фенотипической реакции на климатические условия.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смена окраски меха у зайца-беляка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зимой покрывается белым мехом, обеспечивающим маскировку на снегу, летом окрас меняется на серо-коричневый, что помогает сливаться с летним ландшафтом и избегать хищников.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модификационных изменений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характерны для большинства особей в популяции и проявляются одинаково у генетически разных индивидов при одинаковых условиях.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обратимы: они исчезают, когда устраняется воздействующий внешний фактор, не закрепляясь в наследстве.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не связаны с изменениями в ДНК, их фенотипическое проявление напрямую зависит от условий внешней среды.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выраженности изменений зависит от интенсивности, длительности и характера воздействия факторов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Температурное влияние на развитие организмов
</a:t>
            </a:r>
            <a:endParaRPr lang="en-US" sz="2682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прохладных условиях саранча приобретает тёмную окраску, способствующую сохранению тепла, а при высоких температурах её цвет становится светлым для отражения избыточного солнечного света.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саранчи в зависимости от температуры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температуры листовые пластины у многих растений становятся более крупными и компактными, что помогает сохранять тепло и оптимизировать фотосинтез в холодных условиях.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листьев при низких температурах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при вылуплении яиц черепах влияет на пол потомства: при низких значениях чаще рождаются самцы, а при высоких — самки, что отражает реактивность организма к условиям среды.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пола черепах температурой инкубации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910" y="1931425"/>
            <a:ext cx="4318480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модификационной и генотипической изменчивости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отличия изменчивостей по наследуемости, характеру и проявлению в популяциях: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Модификационные изменения не влияют на генотип и исчезают при изменении среды, в отличие от генетических мутаций.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из биологических учебников и исследований
</a:t>
            </a:r>
            <a:endParaRPr lang="en-US" sz="10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изменяемости признаков: закон нормы реакции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определяет диапазон изменчивости признака, который может проявиться под влиянием среды при заданном генотипе. Она ограничивает фенотипические варианты, доступные организму.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нормы реакции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рост человека зависит от питания, но не выходит за генетически запрограммированные пределы. Аналогично, урожай зерновых меняется в зависимости от почвы и влаги, оставаясь в пределах нормы реакции.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проявления нормы реакции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вызывающие модификационные изменения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освещённость — ключевые физические факторы, влияющие на фенотипические изменения у растений и животных в процессе развития.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химических веществ и воздействие механических факторов способствуют формированию специфических адаптивных признаков, часто в критические периоды развития.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 количество пищи оказывают значительное воздействие, изменяя внешний облик и физиологические свойства организмов, что может улучшить их адаптацию.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сила воздействия факторов напрямую влияют на степень выраженности модификаций и возможность их обратимости при изменении условий.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модификационной изменчивости на сельское хозяйство
</a:t>
            </a:r>
            <a:endParaRPr lang="en-US" sz="2036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урожайности через агротехнику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питание и условия выращивания значительно увеличивают размер и качество плодов. Внедрение удобрений и правильный полив улучшают показатели урожайности сельскохозяйственных культур.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Вариабельность продуктивности у домашних животных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яиц у кур и толщина шерсти у овец зависят от типа кормления и сезонных изменений, что позволяет адаптировать продуктивность под конкретные условия содержания.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средой для повышения эффективности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температуры, влажности и других факторов среды способствует повышению продуктивности животных и растений, минимизируя стрессовые воздействия и улучшая здоровье.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Обратимость изменений: исчезновение модификаций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Модификационные изменения исчезают, как только перестаёт действовать внешний фактор, вызвавший их. Например, огрубевшая кожа рук у рабочего постепенно возвращается к нормальному состоянию при изменении деятельности.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модификации не затрагивают генетический материал, они не передаются по наследству и исчезают после устранения влияющих условий.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изменение цвета листьев при переводе из тени на свет или наоборот свидетельствует о высокой пластичности проявления признаков под влиянием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пластичности организмов в ответ на окружающую среду
</a:t>
            </a:r>
            <a:endParaRPr lang="en-US" sz="2009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высоты над уровнем моря у горных растений заметно утолщение кутикулы, защищающей от повышенного ультрафиолетового излучения и потери влаги, что повышает устойчивость к неблагоприятным условиям.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Утолщение кутикулы у горных растений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низкого содержания кислорода в воде рыбы могут увеличить количество жаберных лепестков, что улучшает газообмен и способствует выживанию. Это пример быстрой адаптации к изменяющейся среде без изменений в генах.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жаберных лепестков рыб при снижении кислорода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меняют форму листьев в зависимости от уровня освещённости: в тени листья становятся более крупными и вытянутыми, увеличивая площадь фотосинтеза, в то время как на солнце они уменьшаются.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 листьев под воздействием освещённости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освещённости и температуры на рост растений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температуры до 10 °C и повышение до 30 °C при любом уровне освещённости снижает рост томата по сравнению с оптимальными условиями.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условия для роста рассады — высокая освещённость при умеренной температуре 20 °C, что обеспечивает максимальную биомассу.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Агрономические исследования 2022 г.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модификации для адаптаций организмов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Модификационные изменения обеспечивают быстрый отклик организмов на кратковременные изменения окружающей среды, повышая общую устойчивость популяций.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влажности растения регулируют толщину листовой пластины для оптимизации водного баланса и защиты от потерь влаги.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сезонные изменения окраски меха служат маскировкой, увеличивая шансы на выживание в конкретный период года.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аспекты модификационной изменчивости у человека
</a:t>
            </a:r>
            <a:endParaRPr lang="en-US" sz="2009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 как реакция на солнечное излучение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пребывании под солнцем кожа человека темнеет, что защищает клетки от повреждений ультрафиолетом. Этот процесс является обратимым и не влияет на наследственность.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мускулатуры в зависимости от нагрузки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упражнения стимулируют рост мышечных волокон и повышение выносливости, которые не передаются потомству, но улучшают функциональное состояние организма в течение жизни.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физическую форму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влияет на общее здоровье и уровень энергии человека, улучшая качество жизни и обеспечивая индивидуальные изменения, не затрагивающие геном.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модификационной изменчивости
</a:t>
            </a:r>
            <a:endParaRPr lang="en-US" sz="2146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кислотности почвы приводит к модификациям корневой системы растений, улучшая поглощение необходимых веществ и содействуя выживанию в неблагоприятных условиях.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адаптации корней к кислотности почвы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условиях промышленного загрязнения изменяют форму и толщину листьев, чтобы уменьшить потерю воды и снизить пагубное воздействие токсинов на ткани.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морфологии листьев в загрязнённых районах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изменяют слой жира в ответ на колебания температуры и климатические изменения, что поддерживает теплообмен и адаптирует организм к новым условиям.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толщины подкожного жира у животных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исследования модификационных изменений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показали, что одни и те же растения на почвах с разным химическим составом изменяют рост и окраску, демонстрируя влияние среды на фенотип.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аквариумными рыбками выявил изменение окраски в зависимости от спектра и интенсивности освещения, что иллюстрирует быструю реакцию организма на внешние условия.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выявленные модификационные признаки исчезают, когда экспериментальные объекты возвращаются к исходным, оптимальным условиям содержания.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эксперименты подтверждают обратимость модификаций и важность факторов внешней среды в формировании признаков.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модификационной изменчивости в эволюционных процессах
</a:t>
            </a:r>
            <a:endParaRPr lang="en-US" sz="202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фенотипического разнообразия в популяции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увеличивают количество вариантов проявления признаков, что помогает отдельным особям выжить в изменяющейся или экстремальной среде без генетических изменений.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отборочных условий для естественного отбора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модификационные изменения не наследуются, они воздействуют на адаптивность и создают предпосылки для отбора наиболее приспособленных особей в популяции.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модификаций на формирование новых признаков при мутациях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генетических изменений на фоне модификационной пластичности ускоряет возможность закрепления полезных признаков и способствует эволюционному прогрессу.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комфортных условий труда и обучения снижает стресс и повышает качество жизни, опираясь на знания об управлении модификационными изменениями.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модификаций для человека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модификационной изменчивости помогает разрабатывать методы профилактики заболеваний, учитывая влияние среды на состояние организма.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управление факторами среды улучшает продуктивность растений и животных за счёт оптимизации их адаптивных реакций.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модификационной изменчивости для жизни и науки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обеспечивает быструю адаптацию организмов к внешним условиям, играет ключевую роль в сохранении биологической устойчивости и имеет широкое применение в научных и практических областях.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2026-05-10T02:07:00Z</dcterms:created>
  <dcterms:modified xsi:type="dcterms:W3CDTF">2026-05-10T02:07:00Z</dcterms:modified>
</cp:coreProperties>
</file>