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«Вертушинка» И. С. Соколова-Микитова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открытие, в котором оживают ветер, свет и детская радость.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Соколов-Микитов и его любовь к природе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Сергеевич Соколов-Микитов писал о природе так, будто сам стоял рядом с каждым листком и каждым дуновением ветра. Его рассказы просты, точны и очень тёплые — именно поэтому детям их легко слушать и понимать.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подходит для 2 класса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короткий, поэтому его удобно читать на уроке без усталости. Ребёнок быстро удерживает в памяти один главный эпизод и не теряется в большом сюжете.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есть знакомые детям образы: ветер, движение, игра, наблюдение. Они помогают легко представить происходящее и сразу включиться в чтение.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даёт повод говорить о внимательности и умении замечать красоту в обычном. Для второклассников это понятная и очень полезная мысль.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сразу движется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связано с вращением и лёгким круговым движением. Оно звучит живо и даже чуть игриво, поэтому сразу вызывает улыбку и интерес.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 «вертушинка»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радует глаз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вертушка становится ярким образом летнего дня. Она помогает почувствовать свежесть воздуха, игру света и тихую радость от простого наблюдения.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произведение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вертушки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сам предмет — маленькую вертушку, которая сразу привлекает внимание своей необычностью.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важным оказывается взгляд героя: он смотрит внимательно, замечает подробности и радуется увиденному.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 ветру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становится заметно, как ветер приводит её в движение. Картина оживает и становится весёлой.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чувство ясности и тихой радости, будто маленькое событие подарило хороший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маленький сюжет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центре внимания оказывается вертушка сама по себе. Она кажется простой, но уже готовит читателя к маленькому чуду.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вступает ветер, и предмет начинает двигаться, крутиться, оживать. Именно это движение делает картину яркой и запоминающейся.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главное смещается к чувствам героя: он смотрит, радуется, замечает детали. Так обычный момент превращается в тёплое впечатление.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и его внимательный взгляд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замечать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видит то, что другие могут пропустить: маленький предмет, игру ветра и перемену настроения в природе.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Радуется простому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достаточно обычной вертушки, чтобы почувствовать интерес и улыбнуться. Такая радость особенно близка детям.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 по-доброму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взгляд не спешит и не устаёт. Он внимательно относится к миру, поэтому всё вокруг кажется живым и красивым.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Детское восприятие мира в рассказе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маленькая вертушка — не пустяк, а настоящее событие. Он умеет удивляться тому, что взрослому кажется совсем обычным.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свет и движение сразу привлекают внимание. Детский взгляд цепляется за детали и делает их особенно заметными и интересными.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текст напоминает: красота рядом, если не торопиться. Нужно лишь посмотреть внимательно — и самый простой день станет ярче.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превращает неподвижный предмет в живую и радостную картину.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ветер не просто дует — он запускает движение и делает сцену по-настоящему светлой.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Соколов-Микитов, рассказ «Вертушинка»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воздух в каждом движении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чувствуется лёгкий, свежий воздух, который будто играет вместе с вертушкой. Он создаёт ощущение простора и свободы. Благодаря этому маленькая сцена становится похожей на солнечную летнюю картину, где всё дышит и движется.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трава и тихая радость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детали складываются в спокойный и тёплый фон: свет, зелень, ветер и открытое пространство. Они не отвлекают от сюжета, а помогают лучше его почувствовать. Так обычный двор или поляна выглядят особенно красиво.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рассказа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рассказа: просто, точно, красиво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Соколов-Микитов выбирает простые слова, поэтому текст легко читать вслух и сразу понимать. Каждое предложение звучит ясно, без лишних подробностей и длинных объяснений.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точно называет то, что видит глаз: ветер, движение, свет, вертушку. Благодаря этим словам маленькая сцена становится живой и понятной, будто её можно увидеть самому.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нет тяжёлых выражений и сложных оборотов. Зато есть мягкий ритм и тёплое звучание, которые помогают почувствовать спокойную радость летнего дня.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напоминает добрый разговор с читателем. Он не отвлекает от смысла, а, наоборот, бережно ведёт к главному: красоту можно заметить в самом обычном.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маленького открытия в рассказе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наблюдения показывает, как простая вертушка превращается в радостное впечатление.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рассказа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маленький предмет, на который хочется посмотреть внимательнее. Уже с первых строк чувствуется любопытство и лёгкое предвкушение необычного.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оживление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приводит вертушку в движение, и картина сразу становится подвижной. В тексте возникает свежесть, лёгкость и весёлое чувство игры.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тихая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наблюдения остаётся тёплое впечатление: мир кажется красивым и добрым. Настроение становится спокойным, светлым и немного улыбчивым.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1212" y="1155650"/>
            <a:ext cx="297000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2344" y="1155650"/>
            <a:ext cx="297000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«Вертушинка»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даже маленькая вещь заслуживает внимания. Если смотреть вдумчиво, можно увидеть в простом предмете целую историю и почувствовать его настроение.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простому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напоминает: не обязательно ждать чего-то большого, чтобы улыбнуться. Иногда достаточно ветра, света и одного забавного движения, чтобы день стал радостнее.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красоту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помогает понять, что красота живёт рядом с нами. Стоит только посмотреть вокруг внимательнее — и обычный двор, поле или тропинка вдруг становятся очень красивыми.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легко запомнить этот рассказ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текста — знакомая детям ситуация: предмет крутится, ветер помогает ему двигаться, а наблюдатель с интересом следит за этим. Всё просто, ясно и легко представить.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запоминается ещё и потому, что вызывает добрую улыбку. В нём нет сложного сюжета, зато есть яркий образ, близкий детскому опыту, и ощущение маленького чуда.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взгляда писателя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Соколов-Микитов смотрит на природу с большим вниманием и уважением. Для него важна не только большая картина, но и самая маленькая деталь, которая оживляет весь текст.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показывать знакомые вещи так, будто читатель видит их впервые. Обычный предмет в его рассказе становится интересным, потому что автор замечает его движение и настроение.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взгляде чувствуется доброта и спокойствие. Писатель не торопится, а приглашает всмотреться в мир, где даже простая вертушка может подарить радость.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образы, которые помогают понять текст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вертушки сразу задаёт весёлое движение и помогает представить летний день. Он делает рассказ наглядным и понятным даже без длинных объяснений.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«ветер» связывает предмет и природу вокруг него. Благодаря этому в тексте чувствуется свежесть, лёгкость и живое дыхание пространства.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движение и радость создают единое настроение. Эти образы работают вместе и помогают увидеть, как простая сцена становится красивой и запоминающейся.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— ещё один важный образ. Оно показывает, что читатель и герой не просто смотрят, а по-настоящему замечают мир, а это уже почти маленькое открытие.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«Вертушинка» и другие рассказы о природе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поле становится страницей книги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Соколова-Микитова природа никогда не выглядит скучной. Летнее поле, трава, небо и ветер складываются в живую картину, где всё движется и дышит. Читатель как будто идёт по солнечной тропинке вместе с автором.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эпизод — большое впечатление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умеет брать самый обычный момент и делать его заметным. В его текстах нет громких событий, зато есть точное наблюдение, тёплый взгляд и ощущение, что мир рядом действительно интересен.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читателя по рассказу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маленькое наблюдение постепенно превращается в тёплое впечатление о мире.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рассказа «Вертушинка»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Соколов-Микитов напоминает: настоящее чудо часто прячется в самом простом. Стоит лишь внимательно посмотреть — и вертушка, ветер и свет подарят радость, которую хочется запомнить.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2026-05-24T06:48:43Z</dcterms:created>
  <dcterms:modified xsi:type="dcterms:W3CDTF">2026-05-24T06:48:43Z</dcterms:modified>
</cp:coreProperties>
</file>