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звёзд: ключевые темы и вопросы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 и процессов, формирующих энергию и эволюцию звёзд.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звёздной сущности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исследования звёзд начинается в XIX веке с моделирования их внутреннего строения. Спектроскопия и астрофизика открыли новые горизонты, а современная наука раскрывает роль звёзд в эволюции Вселенной и химического обогащения.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 структура звезды: общая схема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– центр термоядерных реакций, где возникают огромные температуры и давление, запускающее энерговыделение звезды.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лучистого переноса – пространство, где энергия распространяется через многократное излучение и поглощение фотонов.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 характеризуется движением плазмы большими потоками, способствуя перемешиванию вещества и транспортировке энергии.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слои – фотосфера, хромосфера и корона, определяют видимое излучение и динамику внешней оболочки звезды.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звезды: источник беспрерывной энергии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Термоядерная кузница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при температурах свыше 10 миллионов К происходит синтез гелия из водорода через термоядерные реакции. Этот процесс вырабатывает энергию, питающую всю звезду, и поддерживает её свечение.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ядра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 ядре достигает сотен миллиардов атмосфер, удерживая плазму в сжатом состоянии. Размер ядра занимает примерно четверть радиуса звезды, обеспечивая стабильность и энерговыделение.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гамма-излучения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реакций выделяются гамма-кванты, которые постепенно распространяются наружу, обеспечивая дальнейшие слои энергией и влияя на температуру и структуру звезды.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лучистого переноса энергии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переносится посредством фотонов, которые многократно отражаются и переизлучаются частицами плазмы, замедляя выход энергии наружу.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градиент в зоне плавно снижается с миллионов до сотен тысяч К, обеспечивая постепенное охлаждение по направлению к поверхности.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зоны варьируется в зависимости от массы звезды и особенно ощущается у массивных звезд, играя важную роль в её энергетическом балансе.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конвекции: динамика и энергия в движении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 характеризуется крупномасштабными потоками нагретой плазмы, которые переносят энергию к поверхности, ускоряя процессы теплообмена внутри звезды.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вещества в потоках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конвекции возникают локальные перепады температуры и плотности, что создает динамические эффекты и влияет на структуру и поведение слоя вещества.
</a:t>
            </a:r>
            <a:endParaRPr lang="en-US" sz="1349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градиенты и нестабильности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маломассивных звезд конвективная область может охватывать всю оболочку, тогда как у звёзд, подобных Солнцу, конвекция ограничена внешними слоями.
</a:t>
            </a:r>
            <a:endParaRPr lang="en-US" sz="1395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массы звезды
</a:t>
            </a:r>
            <a:endParaRPr lang="en-US" sz="1414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видимая поверхность звезды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излучает основной видимый свет, придавая звезде её характерный облик и яркость, доступную для наблюдений с Земли.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фотосферы Солнца около 5700 К, что обеспечивает её золотистый цвет и определяет спектральные линии, видимые в солнечном свете.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фотосферы сравнительно мала — примерно 500 километров, что соответствует тонкому слою по сравнению с размерами звезды.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фотосфере образуются солнечные пятна и грануляция — проявления активности и конвективных процессов в верхних слоях.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 звёздной атмосферы: хромосфера и корона
</a:t>
            </a:r>
            <a:endParaRPr lang="en-US" sz="2147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над фотосферой, с температурой от 6000 до 20000 К, где возникают протуберанцы и вспышки.
</a:t>
            </a:r>
            <a:endParaRPr lang="en-US" sz="17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Горячая, разреженная оболочка с высотой до нескольких миллионов километров и температурой достигающей миллионов градусов.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Хромосферу и корону можно наблюдать при полных солнечных затмениях, что делает их важными для изучения внешней структуры звёзд.
</a:t>
            </a:r>
            <a:endParaRPr lang="en-US" sz="1564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Термальные характеристики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температурного градиента с резким ростом температуры в короне остаётся одной из загадок астрофизики.
</a:t>
            </a:r>
            <a:endParaRPr lang="en-US" sz="166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внутренних и внешних слоёв Солнца
</a:t>
            </a:r>
            <a:endParaRPr lang="en-US" sz="201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сложный характер тепловой структуры, требующий объяснения механизмов нагрева верхних слоёв.
</a:t>
            </a:r>
            <a:endParaRPr lang="en-US" sz="1675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Solar Physics Division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резко падает в фотосфере, после чего в короне происходит неожиданное резкое повышение тепла.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 плотность в слоях звезды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давление превышает 200 миллиардов атмосфер, а плотность достигает свыше 150 г/см³, что обеспечивает условия для термоядерных реакций.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лучистого переноса показатели снижаются до нескольких граммов на кубический сантиметр, что облегчает движение фотонов внутри.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фотосфере давление и плотность минимальны, приблизительно равны 0,001 г/см³, близко к вакууму межзвёздного пространства.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Гидростатическое равновесие: поддержание структуры звезды
</a:t>
            </a:r>
            <a:endParaRPr lang="en-US" sz="1997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внутризвёздным давлением и гравитационной силой поддерживает стабильную форму звезды, предотвращая её либо коллапс, либо бесконтрольное расширение.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давление создаётся термоядерными реакциями и тепловым движением частиц, компенсируя постоянное сжатие под действием гравитации.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равновесие нарушается, звезда может либо сжаться, что ведёт к повышению температуры, либо расшириться, что снижает её активность.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длительный баланс обеспечивает устойчивость звезды на протяжении миллионов и даже миллиардов лет, определяя её жизненный цикл.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звёздах с массой, близкой к Солнцу, превалирует протон-протонный цикл, преобразующий водород в гелий с выделением энергии, необходимой для светимости.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звёзды активнее используют CNO-цикл, где углерод, азот и кислород служат каталитическими элементами для термоядерных реакций.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скорость этих процессов определяют продолжительность жизни звезды, её светимость и последующие стадии эволюции.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 и их роль в эволюции звезды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775058"/>
            <a:ext cx="4048200" cy="2178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звёзд разной массы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Astrophysical Journal, 2020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массы звезды с внутренней структурой, механизмами переноса энергии и типом термоядерных реакций.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напрямую влияет на структуру и термоядерные процессы, что определяет её эволюционные пути и свойства.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внутренней структуры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гелия в ядре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термоядерных реакций в ядре накапливается гелий, изменяя химический состав и физические условия для дальнейших процессов.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энергия перераспределяются между слоями, влияет увеличение радиуса и появление новых энергетических зон.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гелиевая и углеродно-кислородная оболочки, запускаются реакции синтеза тяжёлых элементов.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зон переноса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лучистой и конвективной зон меняется, отражая новую структуру и энергетические процессы в звезде.
</a:t>
            </a:r>
            <a:endParaRPr lang="en-US" sz="1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внутреннего строения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звезды от протозвёздного облака до конечной стадии
</a:t>
            </a:r>
            <a:endParaRPr lang="en-US" sz="173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и грануляция: индикаторы внутренних процессов
</a:t>
            </a:r>
            <a:endParaRPr lang="en-US" sz="1866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пятна: магнитные эффекты на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вызываются локальным усилением магнитного поля, что приводит к понижению температуры в этих областях. Они служат визуальными признаками активных процессов внутри звезды.
</a:t>
            </a:r>
            <a:endParaRPr lang="en-US" sz="1595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Грануляция: видимая структура потоков плазмы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 отражает движение конвективных ячеек на поверхности Солнца диаметром около 1000 км. Эта структурированная динамика служит ключом к пониманию энергообмена в звёздной атмосфере.
</a:t>
            </a:r>
            <a:endParaRPr lang="en-US" sz="1502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осцилляции и методы астеросейсмологии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фотосферы возникают из-за внутренних волн, передающих информацию о структуре и динамике слоёв звезды.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частот и амплитуд осцилляций позволяет определить толщину, состав и температуру зон внутри звезды.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Астеросейсмология даёт возможность исследовать области недоступные прямым наблюдениям, расширяя знания об эволюции.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активно применяется для изучения Солнца и других звёзд, усиливая точность моделей внутреннего строения.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исследования внутреннего строения звёзд
</a:t>
            </a:r>
            <a:endParaRPr lang="en-US" sz="2093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определить химический состав и скоростные характеристики слоёв звезды через анализ спектра излучения.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Астеросейсмология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колебания звёздной фотосферы для выявления параметров плотности и температуры внутренних слоёв.
</a:t>
            </a:r>
            <a:endParaRPr lang="en-US" sz="1582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суперкомпьютеров для создания реалистичных моделей структуры и эволюции звёзд с учётом сложных процессов.
</a:t>
            </a:r>
            <a:endParaRPr lang="en-US" sz="1659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нейтрино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солнечных нейтрино подтверждает термоядерные реакции в ядре и помогает уточнять физические модели.
</a:t>
            </a:r>
            <a:endParaRPr lang="en-US" sz="15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нерешённые вопросы астрофизики
</a:t>
            </a:r>
            <a:endParaRPr lang="en-US" sz="2098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расчёты конвективных процессов в массивных звёздах затруднены из-за их сложности и масштабности, что влияет на предсказания эволюции.
</a:t>
            </a:r>
            <a:endParaRPr lang="en-US" sz="1399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моделирования конвекции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возникновения и эволюции сильных магнитных полей в звёздах остаются предметом активных исследований и споров в астрофизике.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звёздных магнитных полей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Потенциальное воздействие тёмной материи на внутреннее строение и процессы в звёздах остаётся малоизученным и открывает новые направления исследований.
</a:t>
            </a:r>
            <a:endParaRPr lang="en-US" sz="1362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темной материи на звёзды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изучения внутреннего строения звёзд в современной науке
</a:t>
            </a:r>
            <a:pPr algn="ctr" indent="0" marL="0">
              <a:lnSpc>
                <a:spcPct val="100000"/>
              </a:lnSpc>
              <a:buNone/>
            </a:pPr>
            <a:r>
              <a:rPr lang="en-US" sz="28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внутренней структуры звёзд критично для понимания происхождения элементов и динамики Вселенной, обогащая науку и стимулируя технологический прогресс.
</a:t>
            </a:r>
            <a:endParaRPr lang="en-US" sz="38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2026-05-07T23:37:37Z</dcterms:created>
  <dcterms:modified xsi:type="dcterms:W3CDTF">2026-05-07T23:37:37Z</dcterms:modified>
</cp:coreProperties>
</file>