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 двух выражений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два тождества, которые помогают быстро раскрывать скобки и проверять ответы.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входят в базовую алгебру: они ускоряют вычисления, упрощают выражения и помогают избежать ошибок при решении задач и проверке результатов.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возведение в квадрат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Возвести выражение в квадрат — значит умножить его само на себя. Поэтому (x+3)² читается как (x+3) (x+3), а не как удвоение суммы.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себя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квадрата выражения нужно для дальнейших тем: преобразования многочленов, решения уравнений и устного счёта. Это один из первых важных шаблонов в алгебре.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алгебры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простые числа, видно, что формула работает так же, как обычное умножение. Это помогает лучше понять правило и быстрее заметить ошибку в вычислениях.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числах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всегда появляются квадрат первого слагаемого, удвоенное произведение двух слагаемых и квадрат второго слагаемого. Эта структура сохраняется для чисел и буквенных выражений.
</a:t>
            </a:r>
            <a:endParaRPr lang="en-US" sz="96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результата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суммы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разбиение квадрата объясняет средний член формулы. Он возникает не случайно: два одинаковых прямоугольника складываются, и поэтому в записи появляется удвоенное произведение.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2ab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часть состоит из двух одинаковых прямоугольников со сторонами a и b. Каждый из них имеет площадь ab, поэтому вместе они дают 2ab.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прямоугольника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большой фигуры легко выделить два квадрата со сторонами a и b. Их площади дают слагаемые a² и b², которые стоят по краям итоговой формулы.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маленьких квадрата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то его площадь выражается как (a+b)². Геометрическая модель показывает формулу не как правило наизусть, а как сумму частей фигуры.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a+b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применение распределительного свойства при умножении двух одинаковых скобок.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квадрата суммы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7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формулы всегда стоит удвоенное произведение двух выражений — именно оно отличает этот шаблон от простого сложения квадратов.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удвоенное произведение стоит в середине формулы и связывает два крайних квадрата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a=4 и b=3 три части выражения легко сравнить по величине. Видно, что средний член может быть самым заметным вкладом в результат.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отдельных частей точно даёт 49, значит формула совпадает с прямым вычислением.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квадрат суммы на примере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для a=4, b=3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 скобок для квадрата суммы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(x+5)² сначала раскрываем скобки по правилу квадрата суммы: получаем x²+10x+25. Здесь крайние части — это квадраты слагаемых, а середина — удвоенное произведение.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формулу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получаем 7²+2·7·5+5²=49+70+25=144. Совпадение двух способов показывает, что тождество записано верно и его можно применять без сомнений.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x=7, то исходное выражение равно (7+5)²=12²=144. Это прямой способ вычисления, который удобно использовать для проверки алгебраического преобразования.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число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разности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оставшихся частей площади приводит к записи a²-2ab+b². Геометрический рисунок показывает, что знак минус возникает из вычитания одинаковых прямоугольников.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верна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a-b, его площадь выражается как (a-b)². Геометрическая модель помогает увидеть, что разность тоже можно разложить на понятные части.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a-b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квадрат удобно представить как часть более крупного квадрата со стороной a. Из него мысленно убирают две полосы ширины b, а затем учитывают общий маленький угол.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фигура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прямоугольника дают вклад ab и при вычитании превращаются в -2ab. Поэтому в формуле середина меняет знак, а крайние квадраты остаются положительными.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средний член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применение распределительного свойства при умножении двух одинаковых скобок с минусом.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квадрата разности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квадрата разности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стоит разность, результат всегда состоит из трёх частей: квадрат первого выражения, затем отрицательный средний член и снова квадрат второго выражения.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структуру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появляется только у члена, содержащего произведение, потому что при раскрытии скобок возникают два одинаковых отрицательных слагаемых, которые объединяются в -2ab.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 меняется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слагаемые всегда положительны: это квадраты a² и b². Поэтому ошибиться проще всего именно в середине, если не следить за знаком.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неизменным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имеют одинаковую основу, но отличаются знаком перед средним членом, что позволяет быстро выбрать нужное тождество по записи в скобках.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плюс, средний член положительный; если минус, отрицательный. Остальная структура формул полностью совпадает.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две формулы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тема «Формулы сокращённого умножения»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шаблону быстро получать результат и проверять раскрытие скобок.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крайние части возводятся в квадрат, а средний член получается как удвоенное произведение двух выражений.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раскрытия скобок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формулам сокращённого умножения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992" y="3403734"/>
            <a:ext cx="317625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 средний член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записывают только a² и b², забывая про 2ab или -2ab. Из-за этого ответ становится неполным и не совпадает с правильным тождеством.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 знак минус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разности легко ошибиться и написать положительный средний член. Проверка знака в исходных скобках помогает сразу заметить такую неточность.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простые числа, ошибка быстро становится заметной. Такой способ особенно полезен, когда нужно убедиться в правильности раскрытия скобок.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Удвоено не то слагаемое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учащиеся удваивают только одно число, а не произведение двух выражений. Нужно помнить: средний член всегда связан именно с ab.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формуле (100+1)²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считать числа рядом с круглыми значениями: достаточно заменить выражение на удобную разность или сумму.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быстро находится с помощью формулы квадрата суммы без калькулятора.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101² = 10201
</a:t>
            </a:r>
            <a:endParaRPr lang="en-US" sz="6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прямое вычисление и вычисление по формуле дают одинаковый результат в каждом примере.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подтверждает, что формулы являются тождествами и работают при любых допустимых числах.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 на конкретных числах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проверки по формулам квадрата суммы и квадрата разности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нужную формулу в выражении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выражениями стоит плюс, сразу подходит формула квадрата суммы. В ответе должны появиться два квадрата по краям и положительный средний член, который равен удвоенному произведению.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 скобках — один шаблон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есть минус, используется квадрат разности. Здесь структура остаётся той же, но средний член становится отрицательным, поэтому важно внимательно смотреть на исходную запись.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 скобках — другой знак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385508"/>
            <a:ext cx="4535700" cy="1087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 в одном взгляде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общий шаблон и быстро заметить единственное различие между формулами.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сохраняются одинаковые крайние члены, а знак среднего члена зависит только от знака между выражениями в скобках.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формулы сокращённого умножения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быстро раскрывать скобки и приводить многочлены к более удобному виду без длинных вычислений.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левой или правой части уравнения можно сразу заменить квадрат суммы или разности на готовую форму.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около круглых чисел формулы экономят время и помогают обходиться без калькулятора, особенно в устных заданиях.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кажется сомнительным, подстановка простых чисел позволяет проверить, верно ли раскрыты скобки и не потерян ли знак.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эти формулы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 — это два удобных тождества, которые строятся по одному шаблону и помогают быстро считать, упрощать выражения и проверять решения в 7 классе.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2026-05-30T00:13:14Z</dcterms:created>
  <dcterms:modified xsi:type="dcterms:W3CDTF">2026-05-30T00:13:14Z</dcterms:modified>
</cp:coreProperties>
</file>