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жизни: от клетки до биосферы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бактерий до человека — жизнь удивляет многообразием форм и приспособлений.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Земле возникло столько форм жизни?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миллиарды лет эволюции наследственная изменчивость, отбор и изоляция популяций создали тысячи путей приспособления. Поэтому биоразнообразие рассматривают на генетическом, видовом и экосистемном уровнях, как единую систему связей и различий.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962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действуют ДНК, РНК, белки, липиды и другие молекулы, обеспечивающие хранение наследственной информации, обмен веществ и передачу сигналов между клетками организма.
</a:t>
            </a:r>
            <a:endParaRPr lang="en-US" sz="1019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минимальная единица живого, способная к обмену веществ, росту, делению и реагированию на внешние воздействия. Именно здесь проявляются основные свойства жизни.
</a:t>
            </a:r>
            <a:endParaRPr lang="en-US" sz="1019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организм объединяет работу органов и систем, обеспечивая питание, дыхание, движение, размножение и поддержание внутренней среды в меняющихся условиях окружающего мира.
</a:t>
            </a:r>
            <a:endParaRPr lang="en-US" sz="1019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одного вида взаимодействуют между собой и с условиями среды, а их наследственные различия и отбор постепенно меняют состав вида и его приспособленность.
</a:t>
            </a:r>
            <a:endParaRPr lang="en-US" sz="1019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включает живые организмы, среду обитания, круговорот веществ и поток энергии. На этом уровне особенно заметна взаимозависимость всех компонентов природы.
</a:t>
            </a:r>
            <a:endParaRPr lang="en-US" sz="10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группы организмов и их главные признаки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в строении клетки и способах питания определяют место группы в живой природе.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 резко различаются по организации клетки, а способы получения энергии тесно связаны с их экологической ролью.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как невидимое большинство жизни
</a:t>
            </a:r>
            <a:endParaRPr lang="en-US" sz="259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повсюду
</a:t>
            </a:r>
            <a:pPr algn="l" indent="0" marL="0">
              <a:lnSpc>
                <a:spcPct val="90000"/>
              </a:lnSpc>
              <a:buNone/>
            </a:pPr>
            <a:r>
              <a:rPr lang="en-US" sz="35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4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археи встречаются в почве, воде, воздухе и внутри других организмов. Их можно найти почти в любой среде, где есть хотя бы минимальные условия для жизни.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циклах
</a:t>
            </a:r>
            <a:pPr algn="l" indent="0" marL="0">
              <a:lnSpc>
                <a:spcPct val="90000"/>
              </a:lnSpc>
              <a:buNone/>
            </a:pPr>
            <a:r>
              <a:rPr lang="en-US" sz="35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4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их роли в круговороте азота, углерода и серы. Без этих процессов почвы быстро обеднели бы, а продуктивность природных сообществ снизилась бы.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микроорганизмы разрушают остатки растений и животных, превращая их в более простые вещества. Благодаря этому они поддерживают круговорот веществ и очищают экосистемы.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разнообразие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микроорганизмы редко заметны без микроскопа, именно они составляют огромную и функционально очень важную часть биосферы, влияя на её устойчивость и обновление.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 организмами
</a:t>
            </a:r>
            <a:pPr algn="l" indent="0" marL="0">
              <a:lnSpc>
                <a:spcPct val="90000"/>
              </a:lnSpc>
              <a:buNone/>
            </a:pPr>
            <a:r>
              <a:rPr lang="en-US" sz="3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2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бактерий живёт в тесном союзе с растениями и животными, помогая им получать питательные вещества или защищаясь вместе с хозяином от неблагоприятных условий.
</a:t>
            </a:r>
            <a:endParaRPr lang="en-US" sz="9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общую картину видового богатства: самые многочисленные группы часто остаются незаметными для наблюдателя.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беспозвоночные, прежде всего членистоногие; крупные позвоночные составляют лишь малую долю биоразнообразия.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Примерное распределение описанных видов по крупным группам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по материалам школьного курса естествознания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все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Одноклеточный организм сам добывает вещества, получает энергию, растёт и размножается. К этой группе относят бактерии, амёб, инфузорий и дрожжи.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клетки разделяют обязанности: одни обеспечивают движение, другие — питание, защиту или размножение. Это делает строение и поведение сложнее.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формы образуют ткани, органы и системы органов, которые работают согласованно. Такая организация повышает эффективность жизненных процессов и устойчивость организма.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со средой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организм, тем разнообразнее его реакции на среду: поиск пищи, защита, сезонные изменения и поведение становятся более гибкими и целенаправленными.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 многоклеточные формы жизни
</a:t>
            </a:r>
            <a:endParaRPr lang="en-US" sz="26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адаптации и новые виды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эволюционных изменений под действием среды и отбора.
</a:t>
            </a:r>
            <a:endParaRPr lang="en-US" sz="29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экстремальных условиях
</a:t>
            </a:r>
            <a:endParaRPr lang="en-US" sz="2590" dirty="0"/>
          </a:p>
        </p:txBody>
      </p:sp>
      <p:sp>
        <p:nvSpPr>
          <p:cNvPr id="11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экстремальных условиях
</a:t>
            </a:r>
            <a:endParaRPr lang="en-US" sz="2660" dirty="0"/>
          </a:p>
        </p:txBody>
      </p:sp>
      <p:sp>
        <p:nvSpPr>
          <p:cNvPr id="12" name="Text 3"/>
          <p:cNvSpPr txBox="1"/>
          <p:nvPr/>
        </p:nvSpPr>
        <p:spPr>
          <a:xfrm>
            <a:off x="4708924" y="7885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Термальные среды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и термокислотные археи живут в горячих источниках и кислых водах, где температура и химический состав кажутся несовместимыми с обычной жизнью.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708924" y="16552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солёность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Галофилы приспособлены к очень солёным озёрам и солончакам. Их клетки умеют сохранять работу ферментов и не терять воду в агрессивной среде.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8924" y="25220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области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Психрофилы обитают в арктических водах, льдах и холодных почвах. Их обмен веществ приспособлен к низким температурам, при которых большинство организмов почти неактивны.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708924" y="33888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давление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глубинах океана жизнь сохраняется благодаря особым структурам клеток и медленному обмену веществ. Там встречаются целые сообщества у гидротермальных источников.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08924" y="42556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Экстремофилы показывают пределы возможностей живого и помогают понять, какие условия могут поддерживать жизнь не только на Земле, но и в других мирах.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стратегий питания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органику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цианобактерии сами синтезируют органические вещества из неорганических соединений. Они служат основой большинства пищевых цепей и обеспечивают биосферу первичной продукцией.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используют готовое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грибы и многие бактерии получают энергию, потребляя уже созданную органику. Такой способ питания связан с активным поиском ресурсов или разложением остатков.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стратегии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могут сочетать несколько способов питания, что помогает им выживать при изменении условий среды и занимать более широкие экологические ниши.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 сапротрофия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питаются за счёт хозяина, а сапротрофы разлагают мёртвое органическое вещество. Эти стратегии расширяют разнообразие связей между организмами и круговорот веществ.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организмов различаются, но работают как единая система обмена веществ и энергии.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продуцентов не возникает первичная биомасса, а без редуцентов прекращается круговорот веществ.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организмов в экосистеме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относительные значения условные.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царств живой природы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признаки царств и помогает увидеть, как строение клетки связано со способом питания.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 различаются строением клетки, а тип питания тесно связан с их ролью в природе.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 и 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Земле самое большое биоразнообразие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лидируют
</a:t>
            </a:r>
            <a:pPr algn="l" indent="0" marL="0">
              <a:lnSpc>
                <a:spcPct val="90000"/>
              </a:lnSpc>
              <a:buNone/>
            </a:pPr>
            <a:r>
              <a:rPr lang="en-US" sz="3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тропические леса отличаются тёплым климатом, высокой влажностью и устойчивыми условиями. Это создаёт множество экологических ниш и поддерживает особенно большое число видов.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рифы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небольшую площадь, но дают убежище огромному числу организмов. Сложная пространственная структура рифов способствует сосуществованию множества форм жизни.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зоны беднее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тундре, пустынях и полярных областях видов меньше из-за холода, засухи и короткого сезона роста. Там выживают лишь организмы с узкой специализацией.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сохраняет жизнь
</a:t>
            </a:r>
            <a:pPr algn="l" indent="0" marL="0">
              <a:lnSpc>
                <a:spcPct val="90000"/>
              </a:lnSpc>
              <a:buNone/>
            </a:pPr>
            <a:r>
              <a:rPr lang="en-US" sz="3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бедных экосистемах встречаются редкие виды с необычными приспособлениями. Их существование показывает, что разнообразие зависит не только от числа видов, но и от их приспособленности.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урон часто наносит не один фактор, а их сочетание, усиливающее давление на популяции.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связана с разрушением и фрагментацией местообитаний; остальные факторы ускоряют исчезновение видов.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сокращающие биоразнообразие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МСОП и учебной биологии; значения условные.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Галапагосов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изолированных островах разные популяции оказываются отрезаны друг от друга и приспосабливаются к местной пище. У галапагосских вьюрков это особенно заметно по форме клюва: она связана с типом корма и образом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Австралии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долго развивалась отдельно от других материков, поэтому здесь сохранились и разнообразились сумчатые. Их особенности отражают длительную изоляцию, а также приспособление к пустыням, лесам и другим местным условиям.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как лаборатория видообразования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влияет на разнообразие жизни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прямую цепочку воздействия хозяйственной деятельности и основные меры охраны природы.
</a:t>
            </a:r>
            <a:endParaRPr lang="en-US" sz="22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725" y="2133101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3886" y="2144917"/>
            <a:ext cx="485400" cy="43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6661" y="2133101"/>
            <a:ext cx="341325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0512" y="2133101"/>
            <a:ext cx="455100" cy="45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71250" y="2133101"/>
            <a:ext cx="455100" cy="455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 для человека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обеспечивает сельское хозяйство, рыболовство и животноводство. Чем богаче биота, тем больше источников питания и устойчивее продовольственная система.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 имеют природное происхождение или созданы на основе веществ, найденных у растений, грибов и микроорганизмов. Потеря видов сокращает будущие возможности медицины.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болот, лесов и почв помогают очищать и удерживать воду. Их сохранность напрямую влияет на качество питьевых ресурсов и стабильность водного режима.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организмы разлагают остатки, образуют гумус и поддерживают структуру почвы. Без этого снижается урожайность и ухудшается устойчивость агроэкосистем.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селекция
</a:t>
            </a:r>
            <a:pPr algn="l" indent="0" marL="0">
              <a:lnSpc>
                <a:spcPct val="90000"/>
              </a:lnSpc>
              <a:buNone/>
            </a:pPr>
            <a:r>
              <a:rPr lang="en-US" sz="47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и генетическое разнообразие культур помогают получать урожай и выводить устойчивые сорта. Уменьшение биоразнообразия делает сельское хозяйство более уязвимым.
</a:t>
            </a:r>
            <a:endParaRPr lang="en-US" sz="1145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 для человека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охраны помогают оценивать, какие виды требуют срочных мер, а какие ещё можно восстановить.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видов с высоким риском исчезновения, тем сильнее нарушено состояние экосистемы.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исчезающие виды как показатель состояния природы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 материалы МСОП; значения на диаграмме условные, для сравнения категорий.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 национальных парков помогает сохранить ключевые местообитания и ограничить разрушительное воздействие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ландшафтов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коридоры соединяют разобщённые участки природы, позволяя животным мигрировать, а популяциям — обмениваться генами.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 участие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наблюдения, экологическое образование и совместные действия государства, местных жителей и бизнеса делают охрану природы устойчивой.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очистка водоёмов и возвращение нарушенных территорий в природное состояние поддерживают биоразнообразие на практике.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форм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 — основа устойчивой планеты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образует единое, взаимосвязанное целое: чем богаче биоразнообразие, тем устойчивее экосистемы и надёжнее будущее человека.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2026-05-29T07:53:23Z</dcterms:created>
  <dcterms:modified xsi:type="dcterms:W3CDTF">2026-05-29T07:53:23Z</dcterms:modified>
</cp:coreProperties>
</file>