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 значение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строение, роль и значение грибов в природе и жизни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похожи ни на растения, ни на животных: у них есть свои признаки, способы питания и размножения. Это огромное царство включает микроскопические формы и крупные лесные виды, заметные даже на прогулке в лесу.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отдельное царство живой природы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грибов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гриба — грибница, или мицелий. Она состоит из тонких нитей, которые пронизывают почву, древесину или другой субстрат и обеспечивают питание всего организма.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образована гифами — тонкими разветвлёнными нитями. Именно они всасывают воду и растворённые вещества, помогая грибу расти и занимать новые участки среды.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грибов на поверхности образуется плодовое тело. Оно нужно для размножения и помогает распространять споры, из которых затем развиваются новые грибы.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состав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содержат хитин, а не целлюлозу, как у растений. Из-за этого строение грибов отличается от зелёных организмов и сближает их с животными по ряду признаков.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спорами, которые легко переносятся ветром, водой и животными. Благодаря этому грибы быстро расселяются и появляются в новых местах.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грибов отличаются строением, способом жизни и значением для 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грибов по-разному влияют на природу: одни полезны, другие помогают разлагать остатки, а третьи используются в промышленности.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грибов по школьному курсу биологии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грибов и их 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в природе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имеют ножку, шляпку и спороносный слой. Этот слой может быть пластинчатым или трубчатым, что помогает различать виды в природе.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леса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не только украшают лес, но и участвуют в круговороте веществ. Они помогают поддерживать здоровье лесных экосистем и разнообразие живой природы.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шляпочным грибам относятся белый гриб, подберёзовик, подосиновик, лисичка и сыроежка. Чаще всего их можно встретить в лесу, на опушках и среди мха.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деревьями
</a:t>
            </a:r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грибница тесно связана с корнями деревьев. Такое соседство помогает грибам получать питание, а растениям — лучше использовать влагу и минеральные вещества.
</a:t>
            </a:r>
            <a:endParaRPr lang="en-US" sz="10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грибов по значению для человека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Съедобные, условно съедобные и ядовитые грибы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гриб нужно не только по внешнему виду: у похожих видов безопасность может сильно отличаться.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требуют внимания: съедобные можно использовать в пищу, условно съедобные — только после подготовки, а ядовитые опасны всегда.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 правила безопасности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опасные виды
</a:t>
            </a:r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самых опасных грибов относятся бледная поганка, мухомор красный и ложные опята. Они могут вызвать тяжёлое отравление даже при небольшом количестве.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отравления
</a:t>
            </a:r>
            <a:pPr algn="l" indent="0" marL="0">
              <a:lnSpc>
                <a:spcPct val="15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употребления ядовитых грибов часто появляются тошнота, рвота, боль в животе и слабость. При таких симптомах нужна срочная помощь взрослых и врачей.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запомнить простое правило: не собирать неизвестные грибы и не пробовать их на вкус. Ошибка в лесу может быть очень опасной.
</a:t>
            </a:r>
            <a:endParaRPr lang="en-US" sz="1287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осторожность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знакомые на вид грибы лучше брать только тогда, когда их точно умеют определять. Безопасность всегда важнее удачной корзины.
</a:t>
            </a:r>
            <a:endParaRPr lang="en-US" sz="12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в жизни человека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могут быть и полезными, и вредными. Они участвуют в разложении органики, но при этом требуют осторожности в быту и хранении продуктов.
</a:t>
            </a:r>
            <a:endParaRPr lang="en-US" sz="1117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плесень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часто возникает на хлебе, фруктах, варенье и влажных стенах. Тёплая среда и избыточная влажность создают для неё особенно благоприятные условия.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и пеницилл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и пеницилл разлагают органические остатки, но одновременно быстро портят продукты. После появления плесени пища нередко становится непригодной для употребления.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пеницилла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стал основой для получения пенициллина — первого антибиотика. Это открытие сыграло огромную роль в лечении бактериальных инфекций.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грибы получают питание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способ питания грибов — всасывание после внешнего переваривания.
</a:t>
            </a:r>
            <a:endParaRPr lang="en-US" sz="13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листву, которая падает на почву осенью. Благодаря этому лесная подстилка не накапливается слишком быстро и вещества возвращаются в круговорот.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мёртвую древесину, постепенно превращая её в более простые соединения. Это помогает освобождать место для новых растений и поддерживать обновление леса.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 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упавшие на землю, тоже становятся пищей для сапротрофов. Грибы ускоряют их разложение и возвращают в почву нужные для растений вещества.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грибов органические остатки накапливались бы гораздо быстрее. Сапротрофы поддерживают круговорот веществ и делают экосистемы более устойчивыми.
</a:t>
            </a:r>
            <a:endParaRPr lang="en-US" sz="1434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Грибы-сапротрофы и разложение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336" y="0"/>
            <a:ext cx="2398129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союз гриба и дерева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оплетает корни дерева и образует с ними микоризу. Гриб получает готовые органические вещества, а растение — надёжную помощь в добывании воды и минеральных солей из почвы.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работа под 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этого союза невидима: тонкие гифы пронизывают почву и многократно увеличивают площадь всасывания. Благодаря этому дерево лучше переносит недостаток влаги и получает питание даже в бедной земле.
</a:t>
            </a:r>
            <a:endParaRPr lang="en-US" sz="932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особенно полезна для берёзы, сосны и ели. Без грибов многим деревьям было бы труднее расти, а лесная экосистема стала бы менее устойчивой и продуктивной.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урока; условная оценка роли грибов в экосистеме.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 экосистеме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только разлагают остатки, но и помогают растениям усваивать вещества из почвы, поддерживая устойчивость леса и плодородие.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грибов связан с круговоротом веществ: они возвращают элементы в почву и делают экосистему более устойчивой.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как одноклеточные грибы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состоят из одной клетки и быстро размножаются почкованием. Их удобно изучать, потому что изменения можно наблюдать даже без сложного оборудования.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сахара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подходящих условиях дрожжи разлагают сахар и образуют углекислый газ и спирт. Этот процесс называют брожением, и он лежит в основе многих пищевых технологий.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квас, напитки
</a:t>
            </a:r>
            <a:pPr algn="l" indent="0" marL="0">
              <a:lnSpc>
                <a:spcPct val="15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Выделяющийся углекислый газ разрыхляет тесто и помогает ему подниматься. Поэтому дрожжи используют при выпечке хлеба, приготовлении кваса и некоторых других напитков.
</a:t>
            </a:r>
            <a:endParaRPr lang="en-US" sz="135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 брожение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одни грибы приносят человеку пользу, а другие представляют серьёзную опасность и требуют осторожного обращения.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могут быть и полезными, и опасными: всё зависит от вида и его свойств.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опасные применения грибов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поселяются на живых растениях и питаются за их счёт. Они вызывают болезни, из-за которых листья, стебли и плоды развиваются хуже.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вызывают ржавчину и головню у сельскохозяйственных культур. Такие заболевания снижают урожай и могут быстро распространяться по полю.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грибы, которые поражают человека и животных. Они повреждают ткани, вызывают воспаление и нарушают нормальную работу органов и систем.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ослабляют хозяина и лишают его части питательных веществ. Поэтому в природе они часто становятся причиной гибели или серьёзного ослабления организма.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урока; условное сравнение распространённости способов размножения.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грибов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особенно устойчивы и легко переносятся ветром, водой и животными, поэтому грибам удобно заселять новые места.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Споровое размножение — самое распространённое, а другие способы помогают грибам быстро увеличивать численность в 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плесень наглядно показала, что грибы могут быть источником ценных веществ. Изучение пеницилла привело к открытию пенициллина, который стал одним из важнейших антибиотиков и помог спасти миллионы людей.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плесени к лекарству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дрожжи удобны для наблюдения: они быстро растут и размножаются почкованием. Учёные изучают на них клетки, обмен веществ и условия, влияющие на живые организмы.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под микроскопом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используют для получения ферментов, витаминов и пищевых добавок. В специальных лабораториях их выращивают в чистых условиях, а затем выделяют нужные человеку вещества.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вещества из грибов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 науке и медицине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в лес важно запомнить простые правила: они помогают избежать ошибок и защитить здоровье.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важнее количества: сомнительные грибы лучше не брать вовсе, чем рисковать отравлением.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безопасному сбору грибов; школьный курс биологии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безопасный сбор грибов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известная часть грибного мира очень велика: среди грибов есть помощники растений, разлагатели остатков и опасные виды.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100 000+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грибов уже описано учёными, и это число показывает, насколько разнообразно это царство живой природы.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сведения о числе описанных видов грибов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это не просто лесные находки, а важная часть живой природы. Они участвуют в круговороте веществ, помогают растениям, используются человеком и требуют осторожного отношения.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многообразии грибов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2026-05-31T19:44:48Z</dcterms:created>
  <dcterms:modified xsi:type="dcterms:W3CDTF">2026-05-31T19:44:48Z</dcterms:modified>
</cp:coreProperties>
</file>