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и описанные четырёхугольники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открывает удобные способы изучать четырёхугольники.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окружностью легко находить углы и стороны, проверять свойства фигур и доказывать нужные утверждения. Эти идеи особенно важны в геометрии 9 класса, где часто встречаются задачи на распознавание и вычисления.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окружность так полезна в четырёхугольниках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случая связи четырёхугольника с окружностью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способа расположения фигуры и окружности, а также главный признак каждого случая.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вписанного четырёхугольника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вершины на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Вписанным называют четырёхугольник, у которого все вершины лежат на одной окружности. Такая окружность называется описанной около четырёхугольника и помогает изучать его углы и дуги.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дугами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угол вписанного четырёхугольника опирается на дугу окружности. Поэтому при решении задач можно переходить от углов к дугам и обратно, не теряя точности вычислений.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задач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определение особенно полезно, когда нужно доказать, что точки лежат на одной окружности, или найти неизвестный угол через уже известные элементы окружности.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используют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четырёхугольники часто встречаются в упражнениях на доказательство, потому что окружность связывает стороны, углы, хорды и дуги в одну понятную схему.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ключевое условие помогает сразу проверить, можно ли вписать четырёхугольник в окружность.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противоположных углов именно такова у вписанного четырёхугольника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вписанного четырёхугольника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разные пары углов, но результат у них одинаковый: развернутый угол. Это удобно запоминать как проверку на вписанность.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противоположные углы дают 180°, четырёхугольник можно считать вписанным.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«Вписанные четырёхугольники»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противоположных углов вписанного четырёхугольника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вписанного угла и дуги окружности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равен половине дуги, на которую он опирается. Чем больше дуга, тем больше угол, поэтому значение угла легко находить по известной дуге.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опирается на полуокружность, он всегда равен 90°. Это частый приём в задачах, где нужно быстро заметить прямой угол без дополнительных построений.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 и дуги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Хорды, дуги и вершины четырёхугольника помогают увидеть, какие углы связаны друг с другом. Такое изображение делает решение задач на окружность более наглядным и понятным.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прямоугольник является вписанным четырёхугольником, потому что все его углы прямые. Значит, противоположные углы дают в сумме 180°, и точки вершин лежат на одной окружности.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4668689" y="3142950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 тоже может быть вписанной. У неё углы при каждом основании равны, а соседние углы вдоль одной боковой стороны дополняют друг друга до 180°.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произвольного параллелограмма это свойство не выполняется всегда. Вписанным он становится только тогда, когда является прямоугольником, то есть имеет все углы по 90°.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вписанных четырёхугольников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 признаки вписанного четырёхугольника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увидеть главное и вспомнить нужный признак при решении задач.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вписанности чаще всего используют сумму противоположных углов; остальные свойства помогают находить углы и узнавать частные случаи.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вписанного четырёхугольника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описанного четырёхугольника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Описанным называют четырёхугольник, вокруг которого можно провести окружность, касающуюся всех его сторон. Такая окружность называется вписанной в четырёхугольник.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этой окружности находится на одинаковом расстоянии от всех сторон. Поэтому он играет роль точки, от которой удобно строить решение в геометрических задачах.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центр часто связан с пересечением биссектрис углов. Это помогает найти положение окружности и понять, почему она касается всех сторон фигуры.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Описанные четырёхугольники полезны при вычислении сторон и доказательстве существования окружности. Особенно часто они встречаются в задачах с касательными и точками касания.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описанного четырёхугольника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421310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сумм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можно описать вокруг окружности тогда и только тогда, когда суммы длин его противоположных сторон равны. Это основной проверочный признак, который используют в задачах на распознавание фигуры.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4433392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сторон a, b, c, d выполняется равенство a + c = b + d. Если известны три стороны, четвёртую удобно найти из этого уравнения без дополнительных построений.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445478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особенно полезен, когда нужно доказать существование вписанной окружности или проверить решение. Он позволяет связать стороны фигуры с касаниями окружности и быстро получить точный ответ.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отдельные стороны, а суммы противоположных пар. Именно это равенство и служит признаком описанного четырёхугольника.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примерах суммы внутри каждой пары совпадают, поэтому важно сравнивать именно итог каждой пары, а не длины по отдельности.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«Описанные четырёхугольники», иллюстративные значения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сумм противоположных сторон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Касательные к окружности и равные отрезки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вершина — два равных касания
</a:t>
            </a:r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точки к окружности можно провести две касательные, и их отрезки всегда равны. Поэтому у вершины описанного четырёхугольника удобно отмечать две одинаковые части до точек касания. Это сразу связывает стороны фигуры с окружностью и помогает искать неизвестные длины.
</a:t>
            </a:r>
            <a:endParaRPr lang="en-US" sz="1428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 на сторонах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точки касания лучше выделять отдельно: тогда видно, какие отрезки принадлежат соседним сторонам. Равенство касательных от одной вершины часто разбивает сторону на две части, которые можно складывать и сравнивать с другими сторонами.
</a:t>
            </a:r>
            <a:endParaRPr lang="en-US" sz="160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вычислениям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длины отрезков до точек касания, стороны четырёхугольника выражаются через их суммы. Такой рисунок делает задачу наглядной: сначала отмечают равные касательные, затем составляют равенство противоположных сторон и находят неизвестную величину.
</a:t>
            </a:r>
            <a:endParaRPr lang="en-US" sz="16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Проверка, что четырёхугольник описан вокруг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строится от сравнения сторон к поиску центра окружности.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главное различие между двумя случаями связи четырёхугольника и окружности.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четырёхугольник удобнее проверять по углам, а описанный — по сторонам и касаниям. Это разные признаки, хотя обе фигуры связаны с одной окружностью.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вписанного и описанного четырёхугольника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4" y="2511713"/>
            <a:ext cx="363825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через 180°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из противоположных углов, второй сразу находят вычитанием из 180°. Этот приём чаще всего помогает в быстрых вычислениях без дополнительных построений.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дуги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равен половине дуги, на которую он опирается. Поэтому, когда на рисунке указаны дуги окружности, можно быстро восстановить нужные углы четырёхугольника.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 хордой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опирающиеся на одну и ту же хорду, равны. Это свойство особенно полезно, когда в условии есть несколько точек на окружности и нужно доказать равенство углов.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признак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решении часто сначала доказывают, что сумма противоположных углов равна 180°, а затем делают вывод о вписанности. Такой порядок удобен при доказательстве свойств фигуры.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задачи на вписанные четырёхугольники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условие a + c = b + d и подставляют известные длины. Так неизвестная сторона находится обычным арифметическим способом, без сложных построений.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касательные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отмечены точки касания, то от одной вершины к ним идут равные отрезки касательных. Это помогает разложить сторону на части и проверить правильность всех вычислений.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существование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длин сравнивают противоположные стороны и делают вывод, можно ли описать окружность вокруг четырёхугольника. Такой шаг важен в задачах на доказательство.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задачи на описанные четырёхугольники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типичные шаги решения в школьных задачах по теме. Значения условные и служат для наглядного сравнения.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приходится считать углы и проверять признаки фигуры. Реже встречается полное доказательство существования окружности, но именно оно закрепляет понимание темы.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теме, иллюстративные значения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встречаются в задачах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четырёхугольниками и окружностью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57881" y="2406651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двумя фигурами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вписанный и описанный четырёхугольники смешивают между собой. Чтобы не ошибиться, нужно помнить: в первом случае вершины лежат на окружности, во втором — окружность касается сторон.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178961" y="3815862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считать, что одинаковые противоположные стороны сами по себе доказывают описанность. Главным остаётся равенство сумм противоположных сторон, а не равенство отдельных отрезков.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6000043" y="5225074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вписанного четырёхугольника проверяют сумму противоположных углов, а для описанного — сумму противоположных сторон и касательные. Если выбрать не тот признак, решение быстро становится неверным.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и описанные четырёхугольники различаются по положению окружности и по главным признакам. Если помнить связи углов, сторон и касательных, многие задачи по геометрии становятся гораздо проще.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2026-06-03T11:09:06Z</dcterms:created>
  <dcterms:modified xsi:type="dcterms:W3CDTF">2026-06-03T11:09:06Z</dcterms:modified>
</cp:coreProperties>
</file>