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Cop and the Anthem: рассказ О. Генри о свободе, городе и выборе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Соапи о бедности, надежде и иронии в зимнем Нью-Йорке.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и городская новелла начала XX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Генри, писатель с острым чувством иронии, показал Нью-Йорк глазами человека на обочине жизни. Рассказ 1904 года соединяет социальную тему, холод большого города и неожиданный финал, характерный для автора.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Соапи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скамейке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Соапи — бездомный мужчина, который проводит время в парке и старается пережить зиму, почти не имея денег, тепла и надёжного убежища.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цель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поисков обычной работы он решает попасть в тюрьму, потому что видит в ней тёплое, безопасное место с едой и крышей над головой.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Неудачные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Соапи придумывает разные способы спровоцировать арест, но каждый раз обстоятельства складываются не так, как он рассчитывает, и план срывается.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 грустно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вызывает улыбку своими уловками, однако за комизмом чувствуется одиночество, отчаяние и страх перед холодной зимой.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в рассказе: город как часть сюжета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 тексте не просто фон, а сила, которая делает бездомность Соапи особенно ощутимой и постоянно напоминает о его уязвимости.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улица, ресторан, магазин и полицейский участок образуют маршрут героя и показывают, как живёт большой город в повседневных деталях.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Равнодушная толпа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Прохожие и посетители заведений заняты собой, поэтому город выглядит шумным, но чужим: в нём легко остаться незамеченным.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света и 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Витрины, огни и тёплые помещения подчёркивают, чего лишён Соапи, и усиливают его желание найти безопасное место.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парк, скамейка, фонарь и спешащие люди помогают сразу почувствовать настроение рассказа и его городскую среду.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Соапи хочет попасть в тюрьму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цель связана не с преступлением, а с выживанием: тюрьма кажется единственным местом, где можно пережить холод без страха и голода.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Соапи показывает, что у него почти нет законных способов изменить положение, поэтому он ищет выход там, где обычно его не ищут.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тюрьме он надеется получить то, чего лишён на улице: тепло, регулярную еду и минимальную защиту от зимы и случайностей.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план помогает увидеть проблему бедности: человек оказывается настолько беспомощным, что даже арест кажется ему способом спастись.
</a:t>
            </a:r>
            <a:endParaRPr lang="en-US" sz="134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Соапи и их результаты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приближает героя не к аресту, а к новому комическому срыву его замысла.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попыток показывает: чем настойчивее Соапи действует, тем сильнее рассказ уходит в ироничный поворот.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сюжету рассказа О. Генри «The Cop and the Anthem».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полицейского в сюжете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злодей, а 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 не выглядит жестоким преследователем: он скорее замечает происходящее позже или не считает поступки Соапи серьёзным нарушением.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иронии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хочет быть задержан именно представителем закона, но каждый раз остаётся на свободе, и это создаёт комический контраст.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названием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копа важен не только для сюжета, но и для смысла рассказа: закон оказывается рядом, но действует совсем не так, как ожидает Соапи.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 их функции в рассказе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персонажа есть сюжетная роль и более глубокий смысл.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 только двигают сюжет, но и помогают показать одиночество героя и холодную атмосферу города.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 О. Генри «The Cop and the Anthem».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Сюжетный ход 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по сюжету О. Генри.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как главный приём О. Генри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героя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Соапи решает провести зиму в тюрьме и начинает искать способ попасть туда без больших усилий.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Переломный момент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гимн вызывает у героя сильное внутреннее чувство, и он на миг забывает о своём прежнем замысле.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Серия неудач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поступки выглядят дерзко, но полиция не торопится реагировать, и цель всё время ускользает.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Соапи больше не хочет ареста, его всё-таки задерживают. Именно в этом несоответствии и заключается ирония рассказа.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Символы: гимн, зима и свобода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 рассказе — не просто погода, а знак трудной жизни героя. Он усиливает чувство одиночества, напоминает о голоде и делает любую тёплую комнату почти недостижимой мечтой.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 и 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гимн звучит как напоминание о духовной стороне жизни. Услышав его, Соапи на мгновение забывает о своём плане и ощущает, что в мире ещё есть красота и достоинство.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Тюрьма и 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Тюрьма в сознании героя выглядит странным убежищем, а свобода — трудной и почти бесполезной. Такой перевёрнутый взгляд показывает, насколько тяжело жить человеку без дома и поддержки.
</a:t>
            </a:r>
            <a:endParaRPr lang="en-US" sz="12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рассказа и их связь с сюжетом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основные темы сосредоточены вокруг бедности и стремления к безопасности, а город и ирония создают фон для событий.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социальная нужда и сюжетный поворот, а гимн добавляет истории внутреннюю глубину.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 образов рассказа О. Генри «The Cop and the Anthem»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рассказа: простые слова и яркие детали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передаёт характеры быстро и без лишних объяснений. Небольшие реплики делают сцену живой и помогают сразу понять, кто уверен, кто раздражён, а кто растерян.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улицах, витринах, ресторанах и полицейских создают узнаваемую картину Нью-Йорка. Благодаря таким деталям город в рассказе ощущается как самостоятельная часть действия.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часто использует глаголы действия и слова, связанные с зимой, ветром и поспешными шагами. Это помогает почувствовать напряжение и постоянную борьбу героя за выживание.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и простой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ясно, но выразительно: без длинных описаний, зато с точными наблюдениями. Такая манера делает рассказ понятным школьникам и одновременно сохраняет художественную силу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 из рассказа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понять сюжет, образы героев и основные темы рассказа.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напрямую связана с конфликтом между бедностью, законом и желанием найти безопасное место.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 О. Генри «The Cop and the Anthem»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важен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цели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Соапи слышит гимн, он впервые за рассказ чувствует внутренний подъём. В этот момент тюрьма перестаёт казаться ему желанным выходом, потому что в нём просыпается уважение к себе.
</a:t>
            </a:r>
            <a:endParaRPr lang="en-US" sz="1260" dirty="0"/>
          </a:p>
        </p:txBody>
      </p:sp>
      <p:sp>
        <p:nvSpPr>
          <p:cNvPr id="10" name="Text 3"/>
          <p:cNvSpPr txBox="1"/>
          <p:nvPr/>
        </p:nvSpPr>
        <p:spPr>
          <a:xfrm>
            <a:off x="3170536" y="1408292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этого героя арестовывают уже не по его плану. Такой поворот особенно запоминается, потому что ожидание и реальность резко расходятся и заставляют читателя по-новому взглянуть на историю.
</a:t>
            </a:r>
            <a:endParaRPr lang="en-US" sz="1260" dirty="0"/>
          </a:p>
        </p:txBody>
      </p:sp>
      <p:sp>
        <p:nvSpPr>
          <p:cNvPr id="11" name="Text 4"/>
          <p:cNvSpPr txBox="1"/>
          <p:nvPr/>
        </p:nvSpPr>
        <p:spPr>
          <a:xfrm>
            <a:off x="6079453" y="1408280"/>
            <a:ext cx="2802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даже короткое мгновение красоты может изменить человека. При этом жизнь остаётся непредсказуемой: внешние обстоятельства не всегда совпадают с тем, чего человек хочет больше всего.
</a:t>
            </a:r>
            <a:endParaRPr lang="en-US" sz="12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настроении героя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состояниями героя происходят быстрее, чем меняется сам город вокруг него. Это делает внутренний конфликт важнее внешнего действия.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перемена — не в событиях, а в самом Соапи: гимн открывает ему другой взгляд на жизнь.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рассказа О. Генри «The Cop and the Anthem»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для обсуждения на уроке английского языка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обсудить, почему Соапи оказывается один и как город относится к людям без дома. Это помогает ученикам связать сюжет с реальными жизненными трудностями и эмоциями.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 внутреннее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сравнить поведение героя с его настоящими чувствами. Сначала он выглядит комично, но позже становится ясно, что за его поступками стоит страх перед холодом и бедностью.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найти места, где ожидание героя не совпадает с итогом. Такой анализ учит замечать авторский замысел и понимать, как строится неожиданная концовка.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удобно использовать для короткого пересказа на английском языке. В нём легко выделить ключевые эпизоды, назвать персонажей и объяснить, почему каждый эпизод важен для смысла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рассказа на 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помогает связать сюжет, язык и идею произведения.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рассказу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 серьёзность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соединяет смешные эпизоды с серьёзной темой бедности. Из-за этого рассказ читается легко, но после чтения оставляет не только улыбку, а и повод для размышления.
</a:t>
            </a:r>
            <a:endParaRPr lang="en-US" sz="151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человек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в тексте показан не как красивый фон, а как холодное и равнодушное пространство. На таком фоне особенно заметны одиночество героя и его желание найти простую безопасность.
</a:t>
            </a:r>
            <a:endParaRPr lang="en-US" sz="1519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концовки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финал делает историю цельной и запоминающейся. Он показывает, что у О. Генри каждая деталь работает на смысл, а короткий рассказ может звучать очень глубоко.
</a:t>
            </a:r>
            <a:endParaRPr lang="en-US" sz="151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рассказ, который запоминается надолго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Cop and the Anthem» показывает, как в нескольких эпизодах можно рассказать о бедности, надежде и человеческом достоинстве. У О. Генри даже самый короткий сюжет остаётся глубоким и выразительным.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2026-05-31T11:19:35Z</dcterms:created>
  <dcterms:modified xsi:type="dcterms:W3CDTF">2026-05-31T11:19:35Z</dcterms:modified>
</cp:coreProperties>
</file>