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 царства Животные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 охватывает разнообразных движущихся организмов с уникальными особенностями.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животного мира и значение его изучения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появились более 600 миллионов лет назад. Их исследование началось с классификации Аристотеля и сегодня опирается на строение, генетику и образ жизни, показывая важность животных для всей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царства Животные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построены из множества клеток без твёрдых клеточных стенок, что отличает их от растений и грибов.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готовыми органическими веществами, то есть являются гетеротрофами, потребляя другие организмы как пищу.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характерна способность к активному движению, позволяющая находить пищу и избегать опасностей.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сложными органами чувств и чувствительностью, что обеспечивает адекватное реагирование на окружающую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04" y="1657350"/>
            <a:ext cx="2786053" cy="26646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функции основных органов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пищеварительная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движениями и реакциями животного, а пищеварительная отвечает за переработку поступающей пищи в энергию.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половая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газообмен, а половая — размножение. Органы чувств, такие как глаза и уши, помогают ориентироваться в окружающем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по числу видов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подавляющее большинство описанных видов, значительно превосходя другие группы по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относится к насекомым, что подчёркивает их важность в экосистемах и биологическом разнообразии.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классов животных: позвоночные и беспозвоночные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— разнообразные организмы без позвоночника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крупная группа животных, включающая насекомых, моллюсков и червей. Они занимают почти все среды, от воды до почвы. Их скелет внутренний или отсутствует, что даёт им гибкость.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животные с позвоночником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рыбы, земноводные, рептилии, птицы и млекопитающие. Позвоночник поддерживает тело и защищает спинной мозг, обеспечивая сложные движения и жизненные функции.
</a:t>
            </a:r>
            <a:endParaRPr lang="en-US" sz="13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животных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леса, саванны и пустыни, где животные адаптированы к суше и колебаниям температуры.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океаны предоставляют условия для обитания рыб и морских млекопитающих.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летучие мыши освоили полёт, что позволяет им занимать уникальные экологические ниши.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Земляные черви и насекомые проживают в почве, играя важную роль в разложении органики и аэрации грунта.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животных имеют различные типы питания, что влияет на их роль в экосистеме и пищевых цепях.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напрямую влияет на экологическую нишу животного, его поведение и взаимодействия с другими видами.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жизненные циклы животных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(рыбы, птицы, млекопитающие) размножаются половым путём, обеспечивая генетическое разнообразие потомства и их адаптацию к среде.
</a:t>
            </a:r>
            <a:endParaRPr lang="en-US" sz="1203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существа, например гидры и дождевые черви, способны размножаться без участия партнёра, что ускоряет рост популяций в благоприятных условиях.
</a:t>
            </a:r>
            <a:endParaRPr lang="en-US" sz="1347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и стадии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проходят стадии яйца, личинки и взрослой особи; млекопитающие рождают живых детёнышей; птицы и рептилии откладывают яйца с последующим выведением потомства.
</a:t>
            </a:r>
            <a:endParaRPr lang="en-US" sz="11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природе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распространяют семена, играя важную роль в восстановлении растительности и формировании сред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Включены в пищевые цепи, регулируют популяции других видов и поддерживают общий экологический баланс.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опылении растений, способствуя их размножению и поддержанию биоразнообразия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животных для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важную роль в сельском хозяйстве: коровы дают молоко, куры — яйца, а овцы обеспечивают шерсть для одежды. Многие виды используются для производства продуктов питания и сырья.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сельского применения, животные служат транспортом, например, лошади и верблюды, а также являются верными домашними питомцами. Кроме того, их изучение помогает развитию медицины и науки.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классификации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 их взаимосвязи в царстве Животные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крупных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крупных животных сталкиваются с сокращением численности из-за потери среды обитания. Важно поддерживать меры по их охране и восстановлению.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данным, самые крупные животные, особенно амурский тигр, находятся под серьезной угрозой исчезновения и требуют защиты.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разных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рыбы могут скользить над водой на короткие расстояния — до 50 метров, что помогает им быстро убегать от хищников в морской среде.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обладают способностью регенерировать утраченные части тела, что позволяет им восстанавливаться после повреждений и продолжать жизнедеятельность.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Гепарды — самые быстрые сухопутные животные, они могут развивать скорость до 112 километров в час, что помогает им ловить добычу в саванне.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окраску тела для маскировки и коммуникации с сородичами, что повышает их выживаемость в разнообразных условиях.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919" y="1657350"/>
            <a:ext cx="2768705" cy="2664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Животные-рекордсмены Планеты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 миниатюры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на Земле, длиной до 30 метров и весом до 180 тонн. В то же время колибри — самая маленькая птица, весит около 2 граммов, что поражает своим контрастом.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выносливость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Муравей-листоед способен поднимать и переносить предметы, в 50 раз тяжелее себя, а жираф является самым высоким сухопутным животным, достигая 5,5 метров в высоту.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охраны и защиты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теряют местообитания из-за человеческой деятельности: вырубки лесов и загрязнения окружающей среды наносят серьезный вред популяциям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списки уязвимых и исчезающих видов, она служит важным инструментом для международных и национальных программ по сохранению природы.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национальных парков и заповедников помогает охранять природные экосистемы и сохранять разнообразие животных в условиях естественной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из разных сред обитания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отлично приспособлено к своей среде, обеспечивая выживание и устойчивость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каждой среды специализируются на своих условиях, что поддерживает равновесие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38" y="2439509"/>
            <a:ext cx="399751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науке и экологии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используются для изучения поведения и физиологии, что помогает понять сложные биологические процессы и взаимодействия в природе.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мыши и крысы служат моделями для изучения болезней и разработки новых лекарств, способствуя прогрессу в здравоохранении.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животными помогает оценивать состояние окружающей среды и выявлять изменения в экосистемах для своевременной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животные и необычные факты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Аксолотль — мастер регенерации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Аксолотль способен полностью восстанавливать потерянные конечности и даже части внутренних органов. Этот удивительный процесс делает его объектом интенсивных научных исследований.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уникальное млекопитающее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животное откладывает яйца, имеет клюв, напоминающий утиный, и живет в Австралии. Его необычные черты удивляют ученых и любителей природы во всем мире.
</a:t>
            </a:r>
            <a:endParaRPr lang="en-US" sz="999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 — лучший слушатель в дикой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плохое зрение, носорог может услышать шаги человека на расстоянии до 100 метров, что помогает ему реагировать на опасность заблаговременно.
</a:t>
            </a:r>
            <a:endParaRPr lang="en-US" sz="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353" y="0"/>
            <a:ext cx="381074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животного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важны для поддержания природы и экосистем. Их изучение расширяет наше понимание мира и побуждает заботиться об окружающей среде и редких видах.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2026-05-07T08:46:13Z</dcterms:created>
  <dcterms:modified xsi:type="dcterms:W3CDTF">2026-05-07T08:46:13Z</dcterms:modified>
</cp:coreProperties>
</file>