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94050" y="4044222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473309" y="999811"/>
            <a:ext cx="6197400" cy="26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подобия треугольников по двум углам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 бывает у фигур разных размеров.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признак подобия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помогает сравнивать одинаковые по форме треугольники, даже если они разных размеров. Этот приём используют в чертежах, картах и измерениях, когда нужно быстро сделать вывод по углам.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3205" y="3002475"/>
            <a:ext cx="3931267" cy="14550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Подобие: одинаковая форма, разный размер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44670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треугольника могут выглядеть по-разному из-за масштаба, но сохранять одну и ту же форму. Именно равные углы позволяют увидеть это сходство.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62622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чертеже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сравнивать треугольники рядом: так сразу видно, что одинаковые углы задают форму, а стороны отвечают за масштаб.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44671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размеры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фигуры подобны, длины сторон не обязаны совпадать. Они могут быть больше или меньше, но всегда сохраняют одинаковые отношения между собой.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и отличие подобия от равенства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равные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имеют одинаковую градусную меру. Если два угла совпадают, можно говорить лишь о равенстве этих углов, а не о равенстве целых треугольников.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подобие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подобных треугольников соответствующие углы равны, а стороны пропорциональны. Это значит, что форма сохраняется, хотя размеры могут быть разными.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отличается 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треугольников требует ещё и равенства всех соответствующих сторон. Поэтому каждый равный треугольник подобен, но не каждый подобный — равен.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 — более слабое отношение, чем равенство. Оно удобно именно тогда, когда важна форма, а не точный размер фигуры.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записи треугольников порядок вершин нужно сохранять точно. Если первая вершина соответствует первой, то и остальные должны идти в том же порядке.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вершин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∠A соответствует ∠P и ∠B соответствует ∠Q, третьи вершины тоже должны совпасть: C↔R. Иначе запись подобия будет неверной.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избежать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порядке букв ломают соответствие сторон и углов. Поэтому сначала определяют пары вершин, а уже потом записывают стороны и отношения.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обозначения треугольников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2055" y="1469708"/>
            <a:ext cx="3092850" cy="32023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подобия треугольников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73575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называются подобными, если их соответствующие углы попарно равны. Именно углы задают одинаковую форму фигур.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583211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одно условие подобия — пропорциональность соответствующих сторон. Это значит, что все стороны изменяются в одном и том же масштабе.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73575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ΔABC ∼ ΔPQR означает соответствие вершин A↔P, B↔Q, C↔R. По этой записи легко читать пары углов и сторон.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583211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показывает, во сколько раз одна фигура больше другой. Его находят по отношению соответствующих сторон.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пары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двух треугольниках равны две пары углов, этого достаточно для вывода о подобии. Проверять все стороны уже не нужно.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пара углов совпадает автоматически, потому что сумма углов треугольника всегда равна 180°. Значит, треугольники имеют один и тот же набор углов.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можно сразу записывать подобие и переходить к сторонам. Именно поэтому признак по двум углам так удобен в задачах.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подобия по двум углам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040" y="3162810"/>
            <a:ext cx="3375660" cy="14471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одинаковые углы дают подобие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углы означают, что форма треугольников совпадает полностью. Изменяется только размер, как у одной и той же фигуры, увеличенной или уменьшенной.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 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особенно полезен, если длины сторон неизвестны. Тогда достаточно заметить равные углы, чтобы сделать вывод о подобии и продолжить решение.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форма сохраняется, соответствующие стороны ведут себя одинаково: все они увеличиваются или уменьшаются в одном масштабе. Поэтому отношения сторон остаются постоянными.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 доказательства: третий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двух равных углов находим третий с помощью суммы 180°.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9455" y="3126302"/>
            <a:ext cx="4010473" cy="16135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 доказательства: совпадение вершин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отмечаем две равные пары углов. Это исходные данные, без которых дальнейшее доказательство начать нельзя.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находим третьи углы через сумму 180°. Так у каждого треугольника появляется третья равная пара.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вершин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записываем соответствие вершин: A↔P, B↔Q, C↔R. Теперь можно переходить к подобию и сторонам.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0040" y="1604050"/>
            <a:ext cx="2771264" cy="28180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862964" y="1729033"/>
            <a:ext cx="3509011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Совместить углы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совместить один треугольник с другим так, чтобы равные углы совпали, то стороны окажутся направлены одинаково. Тогда можно сравнивать их длины через отношение соответствующих сторон.
</a:t>
            </a:r>
            <a:endParaRPr lang="en-US" sz="98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2672540"/>
            <a:ext cx="3509012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таком построении одна пара сторон лежит на одних и тех же лучах, а другая идет параллельно им. Это позволяет увидеть, что масштаб фигур различается, но форма сохраняется.
</a:t>
            </a:r>
            <a:endParaRPr lang="en-US" sz="1023" dirty="0"/>
          </a:p>
        </p:txBody>
      </p:sp>
      <p:sp>
        <p:nvSpPr>
          <p:cNvPr id="13" name="Text 3"/>
          <p:cNvSpPr txBox="1"/>
          <p:nvPr/>
        </p:nvSpPr>
        <p:spPr>
          <a:xfrm>
            <a:off x="862965" y="3614590"/>
            <a:ext cx="3509011" cy="7364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о пропорции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равенства углов следует одинаковое направление сторон, а значит, постоянное отношение всех соответствующих отрезков. Именно поэтому доказательство признака завершается выводом о пропорциональности сторон.
</a:t>
            </a:r>
            <a:endParaRPr lang="en-US" sz="979" dirty="0"/>
          </a:p>
        </p:txBody>
      </p:sp>
      <p:sp>
        <p:nvSpPr>
          <p:cNvPr id="14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 доказательства: почему стороны пропорциональны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 в записи соответствия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56077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вершин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сразу фиксировать, какая вершина соответствует какой. Если перепутать порядок букв, то правильное равенство углов превратится в неверную запись сторон и вся дальнейшая рассуждение собьется.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третьего угла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Третью пару углов нельзя угадывать наугад. Ее находят через сумму углов треугольника, и только после этого записывают полное соответствие вершин и сторон.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56078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пары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ограничиваться фразой «два угла равны». В доказательстве обязательно указывают конкретные пары: например, ∠A=∠P и ∠B=∠Q. Иначе непонятно, какие вершины должны совпадать.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9855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Пропорцию нужно составлять только из соответствующих сторон. Если взять не те отрезки, получится красивое, но неверное равенство, которое не подтверждает подобие.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Даны две пары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условии даны две пары равных углов: ∠A=∠P и ∠B=∠Q. Значит, можно сразу искать третьи углы, чтобы проверить полное совпадение набора углов в двух треугольниках.
</a:t>
            </a:r>
            <a:endParaRPr lang="en-US" sz="142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третьи углы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треугольника равна 180°. Поэтому ∠C и ∠R оказываются равными как оставшиеся углы, а после этого треугольники можно признать подобными по двум углам.
</a:t>
            </a:r>
            <a:endParaRPr lang="en-US" sz="1433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соответствие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 итог: ΔABC ∼ ΔPQR. При этом соответствуют вершины A↔P, B↔Q, C↔R, а стороны идут в том же порядке: AB↔PQ, BC↔QR, AC↔PR.
</a:t>
            </a:r>
            <a:endParaRPr lang="en-US" sz="1433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доказательства на простом примере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установления подобия можно использовать известную пару сторон, чтобы найти коэффициент подобия. Например, если одна сторона равна 6, а соответствующая ей 9, то отношение сразу показывает масштаб изменения.
</a:t>
            </a:r>
            <a:endParaRPr lang="en-US" sz="932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длину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коэффициент k найден, неизвестную сторону получают делением или умножением. Так одна длина превращается в другую без дополнительных построений, только по паре соответствующих отрезков.
</a:t>
            </a:r>
            <a:endParaRPr lang="en-US" sz="961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прием удобен в чертежах и задачах с недоступными измерениями. Достаточно знать хотя бы одну пару сторон, чтобы восстановить остальные по пропорции.
</a:t>
            </a:r>
            <a:endParaRPr lang="en-US" sz="1066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вычисления по коэффициенту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два угла, третий находят как 180° минус их сумма. После этого в подобном треугольнике можно сразу отыскать соответствующий угол по уже известной паре.
</a:t>
            </a:r>
            <a:endParaRPr lang="en-US" sz="131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расчет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 два угла равны 40° и 70°, то третий равен 70°. В подобном треугольнике такой же угол будет стоять напротив соответствующей вершины.
</a:t>
            </a:r>
            <a:endParaRPr lang="en-US" sz="1433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поиск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особенно полезен, когда нужно быстро заполнить пропущенное значение в чертеже. Достаточно увидеть равные углы и правильно сопоставить вершины.
</a:t>
            </a:r>
            <a:endParaRPr lang="en-US" sz="1433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неизвестный угол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9455" y="3126302"/>
            <a:ext cx="4010473" cy="16135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выбирать соответствующие вершины и стороны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Отметить углы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отмечают все равные углы на рисунке: дугами, одинаковыми значками или по параллельным линиям. Это помогает увидеть, какие вершины уже связаны между собой.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выписывают соответствие вершин в одном порядке, не меняя его в середине записи. Если A соответствует P, то B и C тоже должны идти по своей паре.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читают стороны в том же порядке: AB с PQ, BC с QR, AC с PR. Такая последовательность защищает от путаницы и делает доказательство аккуратным.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159531"/>
            <a:ext cx="4176900" cy="14066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признака по трем мини-задачам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задании нужно определить, достаточно ли двух равных углов для вывода о подобии, и затем правильно назвать соответствующие вершины.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трех случаях достаточно признака по двум углам: совпадающие пары углов сразу задают подобие.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по теме «Признак подобия треугольников по двум углам»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2115925"/>
            <a:ext cx="3604200" cy="9116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с коэффициентом подобия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задачах важно сначала установить коэффициент подобия по соответствующим сторонам, а затем использовать его для нахождения неизвестной длины.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соответствующие стороны, коэффициент подобия находится по их отношению, а затем помогает восстановить неизвестный отрезок.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по теме «Коэффициент подобия»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 как их избежать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869950" y="1783996"/>
            <a:ext cx="2966241" cy="6137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порядком вершин меняет все соответствия. Чтобы не ошибиться, нужно каждый раз проверять, какая вершина стоит напротив какой, прежде чем писать стороны и углы.
</a:t>
            </a:r>
            <a:endParaRPr lang="en-US" sz="901" dirty="0"/>
          </a:p>
        </p:txBody>
      </p:sp>
      <p:sp>
        <p:nvSpPr>
          <p:cNvPr id="12" name="Text 3"/>
          <p:cNvSpPr txBox="1"/>
          <p:nvPr/>
        </p:nvSpPr>
        <p:spPr>
          <a:xfrm>
            <a:off x="869950" y="2873064"/>
            <a:ext cx="2966241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забывать третий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пропускать проверку третьего угла. Даже если он не задан в условии, его легко найти, и именно он завершает доказательство подобия.
</a:t>
            </a:r>
            <a:endParaRPr lang="en-US" sz="964" dirty="0"/>
          </a:p>
        </p:txBody>
      </p:sp>
      <p:sp>
        <p:nvSpPr>
          <p:cNvPr id="13" name="Text 4"/>
          <p:cNvSpPr txBox="1"/>
          <p:nvPr/>
        </p:nvSpPr>
        <p:spPr>
          <a:xfrm>
            <a:off x="875098" y="3990211"/>
            <a:ext cx="2961938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пометки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полезно одинаково отмечать пары углов и вершин. Тогда соответствие видно сразу, а доказательство получается короче и аккуратнее.
</a:t>
            </a:r>
            <a:endParaRPr lang="en-US" sz="964" dirty="0"/>
          </a:p>
        </p:txBody>
      </p:sp>
      <p:sp>
        <p:nvSpPr>
          <p:cNvPr id="14" name="Text 5"/>
          <p:cNvSpPr txBox="1"/>
          <p:nvPr/>
        </p:nvSpPr>
        <p:spPr>
          <a:xfrm>
            <a:off x="4847764" y="1783996"/>
            <a:ext cx="2970544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одного угла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равная пара углов еще не доказывает подобие. Для вывода обязательно нужны две пары, а третья уже определяется автоматически по сумме углов треугольника.
</a:t>
            </a:r>
            <a:endParaRPr lang="en-US" sz="961" dirty="0"/>
          </a:p>
        </p:txBody>
      </p:sp>
      <p:sp>
        <p:nvSpPr>
          <p:cNvPr id="15" name="Text 6"/>
          <p:cNvSpPr txBox="1"/>
          <p:nvPr/>
        </p:nvSpPr>
        <p:spPr>
          <a:xfrm>
            <a:off x="4847408" y="2873064"/>
            <a:ext cx="2966241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Верная пропорция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Пропорцию составляют только из соответствующих сторон. Если перепутать отрезки, получится неверное отношение, и ответ не будет подтверждать теорему.
</a:t>
            </a:r>
            <a:endParaRPr lang="en-US" sz="96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главное: два равных угла в двух треугольниках уже дают подобие. Дальше важно правильно сопоставить вершины и использовать это соответствие для решения задач.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2026-07-27T05:56:39Z</dcterms:created>
  <dcterms:modified xsi:type="dcterms:W3CDTF">2026-07-27T05:56:39Z</dcterms:modified>
</cp:coreProperties>
</file>