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эмоциональной окраской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не только назвать, но и выразить чувство.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6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 делает речь точнее: одно и то же слово может звучать ласково, торжественно или насмешливо. Понимание оттенков помогает лучше читать, говорить и писать уместно.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эмоциональная окраска слова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 — это чувство, которое слово добавляет к своему основному значению. Оно может выражать одобрение, нежность, удивление, насмешку или осуждение.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и 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звучат мягко и дружелюбно: они передают теплоту, внимание и близость. Такие формы часто появляются в обращении к детям и в семейном общении.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 окрашенные слова подчёркивают хорошее отношение говорящего. С их помощью можно выразить восхищение поступком, человеком, событием или результатом.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 насмешка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звучит не буквально, а с намёком на обратный смысл. В таком случае важны контекст, интонация и ситуация, в которой оно произнесено.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окрашенные слова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 смыслу слово может по-разному звучать в зависимости от отношения говорящего.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остаётся близким, но эмоциональный смысл меняется и влияет на впечатление от 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и уменьшительные формы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 часто звучат нежно и доброжелательно: мамочка, котик, окошко. Они помогают передать заботу, симпатию и близость в разговоре.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естественно звучат дома, в беседе с ребёнком и в дружелюбном общении. Они делают речь мягче и эмоционально теплее, чем нейтральные варианты.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ласка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суффикс не всегда выражает доброту. В ироничном или недовольном контексте уменьшительная форма может звучать насмешливо или даже обидно.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верно понять смысл, нужно учитывать ситуацию и тон речи. Без контекста уменьшительная форма кажется ласковой, но в тексте она может иметь совсем другой оттенок.
</a:t>
            </a:r>
            <a:endParaRPr lang="en-US" sz="10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положительной окраской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 окрашенные слова выражают радость, уважение и восхищение. Они помогают показать, что человек, поступок или событие вызывают одобрение и тёплую оценку.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поздравлениях, характеристиках, школьных сочинениях и художественных текстах. Они делают речь живой, доброжелательной и выразительной.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усиливается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чудесный, замечательный, герой и доблесть не просто называют предмет или действие, а подчёркивают высокую оценку говорящего.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окраска помогает точнее передать восхищение или благодарность. Благодаря ей сообщение звучит не сухо, а по-настоящему эмоционально и убедительно.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отрицательной окраской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Неодобрение и упрёк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 окрашенные слова выражают осуждение, раздражение или презрение. Они сразу показывают, что говорящий относится к человеку или поступку неодобрительно.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грязнуля, болтун, жадина, хвастун, неряха. Даже без длинного объяснения они создают яркое и чаще всего неприятное впечатление.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негатив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Негативный оттенок может появляться не только из-за самого слова, но и из-за суффикса, прилагательного или общего контекста высказывания.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легко ранят собеседника, если сказать их резко или неуместно. Поэтому важно понимать их смысл и выбирать слова аккуратно.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оттенки чаще встречаются в речи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учебных примерах и показывает, какие оттенки ученики узнают чаще всего в словах и обращениях.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заметны оценочные и обращённые к собеседнику слова: они быстрее передают отношение, чем нейтральные формы.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«Слова с эмоциональной окраской»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окраску слова в тексте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 учебному материалу: от значения слова к выводу об оттенке.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как источник эмоционального оттенка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мягкости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-оньк-, -еньк-, -ушк- часто делают слово более тёплым и ласковым. Они помогают выразить нежность, заботу или дружелюбие.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—ищ- нередко подчёркивает большой размер или сильное впечатление. В зависимости от контекста он может звучать грубовато или выразительно.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рученька, девонька, бабушка и домище показывают, как форма слова меняет эмоциональный оттенок, не меняя тему высказывания.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суффикс может звучать по-разному в разных обстоятельствах. Поэтому важно смотреть не только на форму, но и на смысл всего предложения.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меняет смысл в зависимости от интонации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Похвала, сказанная всерьёз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Петя аккуратно решил трудную задачу, и учитель искренне сказал: «Молодец!». В этих словах слышны одобрение и уважение к усилию. Здесь слово работает буквально и поддерживает хорошее настроение в классе.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 ответ на 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тот же Петя перепутал правило и уверенно написал неверный ответ, фраза «Ну, молодец!» уже звучит иначе. Смысл остаётся тем же по форме, но интонация показывает насмешку и скрытое недовольство.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всё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менять тон разговора почти мгновенно. Поэтому слушатель обращает внимание не только на само слово, но и на ситуацию, выражение лица и отношения между собеседниками.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корнем «свет» и их окраска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общим корнем могут по-разному передавать отношение говорящего. Это зависит от формы слова и от того, в какой ситуации оно употреблено.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не определяет настроение слова сам по себе: важны суффиксы, форма и контекст. Окраска меняет впечатление, даже если предмет обозначен тот 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лексике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писатели используют эмоционально окрашенные слова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и доброжелательные слова помогают показать мягкий характер персонажа, его заботу или привязанность. Читатель быстрее понимает, кому автор симпатизирует и с каким настроением описывает героя.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Грубые, пренебрежительные и резкие слова усиливают конфликт. Они делают разговор острее, помогают передать обиду, раздражение или ссору между героями без долгих объяснений.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высокой или книжной окраской нужны там, где важно подчеркнуть значимость события. Они помогают создать ощущение величия, праздника, подвига или особого уважения.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Окрашенная лексика влияет на общее впечатление от произведения. Даже небольшая деталь — ласковое обращение, насмешливое слово или торжественный эпитет — меняет тон всей сцены.
</a:t>
            </a:r>
            <a:endParaRPr lang="en-US" sz="10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впечатление от одного слова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может звучать по-разному в зависимости от формы и ситуации. Это особенно заметно в живой разговорной речи.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оценка или интонация, тем заметнее меняется восприятие слова. Эмоциональная окраска может усиливать похвалу, ласку, иронию или пренебрежение.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лексике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нужно особенно внимательно выбирать слова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учителю важно говорить точно и спокойно. Резкие или слишком фамильярные слова могут прозвучать неуважительно, даже если ученик не хотел никого задеть.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интонации не слышно, поэтому смысл передают слова, знаки препинания и контекст. Непродуманная фраза может показаться грубее, чем была задумана.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общении с друзьями и взрослыми стоит учитывать, как звучит слово для собеседника. Одно и то же обращение может быть дружелюбным или обидным.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социальных сетях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Смайлы и короткие реплики часто усиливают эмоцию, но не всегда снимают недоразумение. Лучше подбирать слова так, чтобы они были понятны без лишних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отношение говорящего по слову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анализ значения и контекста помогает определить эмоциональную окраску слова.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пословицы передают оценку и настроение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 короткой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«Делу время, потехе час» звучит как спокойное наставление. В ней слышится уважение к труду и напоминание о порядке, поэтому она помогает говорить не просто о деле, а о правильном отношении к нему.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ирония народной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«Не всё коту масленица» напоминает, что удача бывает не всегда. В нём есть мягкая ирония: слова звучат с улыбкой, но одновременно учат терпению и разумному отношению к трудностям.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слов по эмоциональному оттенку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один оттенок часто заметен сильнее остальных, хотя другие тоже могут присутствовать. Это особенно хорошо видно при сравнении слов с разной стилистической окраской.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 распределяются неравномерно: одно слово может быть тёплым, другое — торжественным или насмешливым. Главный оттенок зависит от формы и ситуации.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лексике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уместные слова в речи и письме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зачем ты говоришь или пишешь: хвалишь, сообщаешь факт или делаешь замечание. От цели зависит, будет слово нейтральным, добрым или строгим.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по-разному воспринимают друзья, учитель и незнакомый человек. Вежливая речь помогает избежать обиды и делает общение спокойным и понятным.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мысленно произнести фразу целиком. Тогда легче заметить, не звучит ли она слишком резко, насмешливо или слишком фамильярно для этой ситуации.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сказать именно то, что ты имеешь в виду, без лишней грубости или преувеличения. Так речь становится яснее, а письмо — грамотнее.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оттенком чувства делают речь точнее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 окрашенные слова помогают передавать не только смысл, но и отношение. Если понимать их оттенки, легче читать, слушать и говорить уважительно, точно и 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2026-05-28T04:13:56Z</dcterms:created>
  <dcterms:modified xsi:type="dcterms:W3CDTF">2026-05-28T04:13:56Z</dcterms:modified>
</cp:coreProperties>
</file>