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училась у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брала лучшее и оставалась собой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быстро менялась: строила корабли, открывала школы и развивала города. Россия хотела стать сильнее и современнее, поэтому внимательно выбирала полезные идеи и приспосабливала их к своей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Россия смотрела на Европу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Пётр I увидел Европу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отправился в Европу, чтобы узнать, как там строят корабли, развивают ремёсла и учат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1697: начало Великого посольства
</a:t>
            </a:r>
            <a:endParaRPr lang="en-US" sz="1453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посещал верфи и заводы, наблюдал работу специалистов и приглашал иностранных мастеров служить в России.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1697–1698: учёба у мастеров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Вернувшись, Пётр стал быстрее менять армию, флот и повседневные привычки, а новые идеи стали заметнее в жизни страны.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основали в 1703 году на берегах Невы. Его улицы тянулись широко и ровно, а рядом появлялись каналы и мосты. Город сразу задумывался как удобный и красивый, словно из европейской книги по архитектуре.
</a:t>
            </a:r>
            <a:endParaRPr lang="en-US" sz="1292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вместо дерева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нового города выбирали каменные дома, строгие фасады и аккуратные площади. Это делало его не похожим на старые русские поселения. Он стал знаком перемен и показал, что Россия умеет строить по-новому.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строили по-новому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одежде и быте
</a:t>
            </a:r>
            <a:endParaRPr lang="en-US" sz="2335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в моду вошли европейские кафтаны, платья и парики. Они меняли внешний вид людей и показывали, что в стране появляются новые вкусы и новые представления о красоте.
</a:t>
            </a:r>
            <a:endParaRPr lang="en-US" sz="1168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моде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Боярам велели брить бороды или платить за них налог. Для многих это было непривычно, зато теперь даже внешний вид становился частью больших перемен в жизни государства.
</a:t>
            </a:r>
            <a:endParaRPr lang="en-US" sz="1289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Бороды под вопросом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стало больше светских встреч, танцев и разговоров по правилам этикета. Люди учились вести себя по-новому, как на настоящем городском празднике.
</a:t>
            </a:r>
            <a:endParaRPr lang="en-US" sz="1251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приёмы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Менялись не только костюмы, но и повседневные манеры. Люди чаще смотрели на Европу, а потом всё равно подстраивали новые обычаи под русский характер.
</a:t>
            </a:r>
            <a:endParaRPr lang="en-US" sz="1322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привычки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европейской новинки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новая идея проходила путь от знакомства до русской формы.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учились по-новому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Навигацкие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2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открывались школы, где учили морскому делу и точным расчётам. Это помогало готовить людей для флота, который должен был уверенно ходить по морям.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Переводные учебники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книги переводили с немецкого, французского и латинского языков. Благодаря этому европейские знания становились понятнее и могли использоваться в русских школах.
</a:t>
            </a:r>
            <a:endParaRPr lang="en-US" sz="1238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2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будущих строителей и мастеров появлялись новые классы. Там объясняли, как работать с приборами, чертежами и сложными задачами, полезными для заводов и крепостей.
</a:t>
            </a:r>
            <a:endParaRPr lang="en-US" sz="1336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помогали развивать математику, географию, медицину и военное дело. Учёба переставала быть просто уроком и становилась делом государственной важности.
</a:t>
            </a:r>
            <a:endParaRPr lang="en-US" sz="13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учился в Германии и увидел, как работают европейские университеты. Он изучал химию, физику и другие науки, а заодно много читал и размышлял. Для молодого учёного это было как открыть огромную библиотеку с сотней дверей.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научная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не просто повторял чужие знания, а пробовал объяснять явления по-своему. Он показал, что учиться у других можно смело, но при этом создавать собственные открытия и писать о мире на русском языке.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учился и шёл дальше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формы в русской культуре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Россию пришли опера и балет, и зрители увидели новые способы рассказывать историю музыкой и движением. Сначала многое было непривычным, но потом эти искусства стали любимыми.
</a:t>
            </a:r>
            <a:endParaRPr lang="en-US" sz="1203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и балет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театр принёс сцену, декорации и особые правила игры. Позже русские актёры и драматурги наполнили эту форму своими героями, шутками и переживаниями.
</a:t>
            </a:r>
            <a:endParaRPr lang="en-US" sz="128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театр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пьесы и журналы часто печатали на французском и немецком языках. Постепенно на их месте всё чаще появлялись русские тексты, понятные широкой публике.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журналы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европейских форм выросли собственные русские произведения. Композиторы, писатели и актёры брали удобный инструмент, а затем наполняли его отечественным содержанием.
</a:t>
            </a:r>
            <a:endParaRPr lang="en-US" sz="120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композиторы и писатели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звучала в письмах, салонах и детском воспитании, но рядом всё равно оставался русский язык.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французская речь стала особенно модной в дворянской среде.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 колоннами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богачи строили дома, похожие на европейские особняки. На фасадах появлялись колонны, лепнина и ровные ряды окон. Такой дом сразу выглядел торжественно и словно говорил прохожим: здесь живут люди нового времени.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по моде
</a:t>
            </a:r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домов тоже многое менялось. Вместо простых лавок ставили кресла, вешали зеркала и ставили красивые сервизы. Комнаты становились светлее и наряднее, но в них всё равно сохранялся русский уют и привычка к гостеприимству.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как часть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брали идеи из Италии, Франции и Германии, а потом приспосабливали их к русской погоде и жизни. Поэтому улицы становились шире, а здания — прочнее. Так в городах рождался новый, но всё же свой облик.
</a:t>
            </a:r>
            <a:endParaRPr lang="en-US" sz="124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улицы по европейским образцам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развивались заводы и дороги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паровые машины и станки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паровые машины и новые станки. Они ускорили работу фабрик, и многие изделия стали делать быстрее и в большем количестве.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первые заводы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и в других местах строили крупные заводы. Европейские мастера помогали учить новые способы литья металла и работы с печами.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века: железные дороги
</a:t>
            </a:r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связали города и фабрики. Товары и люди стали путешествовать быстрее, а торговля и перевозки заметно оживились.
</a:t>
            </a:r>
            <a:endParaRPr lang="en-US" sz="13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Россия перенимала у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европейские идеи по-разному входили в русскую жизнь и менялись под местные условия.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подходило одинаково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любопытством смотрели на европейские новинки: одежду, книги, дома и правила жизни. Но сразу принимать всё подряд никто не спешил, потому что любое новшество нужно было проверить.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самого полезного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Россию попадало не всё, а только то, что могло помочь делу. Удобные идеи оставляли, а остальное меняли так, чтобы они подходили к русской жизни и погоде.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переделка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новинка уже становилась не совсем чужой. Её приспосабливали, дополняли местными правилами и только потом пускали в жизнь, чтобы она служила людям, а не мешала им.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сомнения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привычки казались странными или слишком чужими. Люди переживали, что вместе с модой исчезнут родной язык, вера и старые обычаи, а это пугало не меньше, чем новая причёска.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мастера создали своё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Гоголь учились у европейской литературы, но писали о русской жизни, героях и характерах. Их книги звучали по-новому, потому что в них жила собственная речь и своя правда.
</a:t>
            </a:r>
            <a:endParaRPr lang="en-US" sz="139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использовал европейские музыкальные формы, но наполнял их русскими мелодиями и настроением. Поэтому его музыка была понятна многим, а всё равно оставалась очень русской.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Репин и другие художники брали знания о композиции и технике, но рисовали людей, сцены и чувства своей страны. На полотнах появлялась живая Россия, а не копия чужой картины.
</a:t>
            </a:r>
            <a:endParaRPr lang="en-US" sz="1388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из европейских форм рождалось не повторение, а собственное искусство. Мастера не теряли своё лицо, а, наоборот, делали его заметнее и ярче для всей страны.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культура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тоже смотрела на Россию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Европейцев привлекали русские сказки и литература. Им было интересно узнавать о героях, природе и необычном русском характере, который так отличается от привычных им историй.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книги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балет и театр стали известны далеко за пределами страны. Зрители восхищались красотой движений, музыкой и тем, как на сцене рассказывают большие чувства без лишних слов.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 театр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удивлялись русским зимам, огромным расстояниям и долгим поездкам. Для них это было почти приключение, а для России — обычная часть жизни.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просторы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вызывали события русской истории, особенно победа 1812 года. Европейцы видели в ней силу страны, которая умеет защищать себя и сохранять достоинство.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победы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чужой идеи к своему решению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путь, который проходили многие заимствованные идеи в России: от знакомства до собственного результата.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этой истории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внимательно смотрела на Европу и брала оттуда то, что помогало стать сильнее. Это касалось кораблей, науки, городов и искусства, где полезные идеи быстро находили своё место.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вместе с новыми знаниями люди старались сохранить язык, веру и привычный уклад. Если всё менять без разбора, можно потерять то, что делает страну узнаваемой и близкой людям.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путь — 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удачные перемены получались тогда, когда новое соединялось с родным. Так Россия не просто повторяла чужой опыт, а превращала его в собственные решения, удобные для своей жизни.
</a:t>
            </a:r>
            <a:endParaRPr lang="en-US" sz="17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учимся в классах, которые напоминают о давних переменах. Уроки, учебники, карты и даже привычка задавать вопросы пришли в Россию не сразу, а через долгую учёбу у других стран и собственный опыт.
</a:t>
            </a:r>
            <a:endParaRPr lang="en-US" sz="1388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музей, 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нас окружают театры, музеи и университеты, построенные по европейским образцам. Но в них звучит русский язык, показывают русские истории и изучают нашу науку. Старые идеи давно стали частью повседневной жизни.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Мосты, парки и часы
</a:t>
            </a:r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знакомые вещи тоже появились давно: мосты, парки, красивые площади, часы и книги. Мы видим их каждый день и редко думаем, что когда-то они были новинками, привезёнными из Европы и переделанными по-русски.
</a:t>
            </a:r>
            <a:endParaRPr lang="en-US" sz="129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европейского влияния вокруг нас
</a:t>
            </a:r>
            <a:endParaRPr lang="en-US" sz="27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6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учёба, которая изменила страну
</a:t>
            </a:r>
            <a:pPr algn="ctr" indent="0" marL="0">
              <a:lnSpc>
                <a:spcPct val="100000"/>
              </a:lnSpc>
              <a:buNone/>
            </a:pPr>
            <a:r>
              <a:rPr lang="en-US" sz="17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училась у Европы, но не становилась её копией. Она брала полезное, добавляла своё и делала новинки частью родной жизни. Так страна крепла, взрослела и сохраняла свой характер.
</a:t>
            </a:r>
            <a:endParaRPr lang="en-US" sz="44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2026-05-26T09:51:32Z</dcterms:created>
  <dcterms:modified xsi:type="dcterms:W3CDTF">2026-05-26T09:51:32Z</dcterms:modified>
</cp:coreProperties>
</file>