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здорового образа жизни: основа безопасности, работоспособности и личной ответственности
</a:t>
            </a:r>
            <a:endParaRPr lang="en-US" sz="2522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— это ежедневные решения, которые укрепляют здоровье, внимание и самоконтроль.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ЗОЖ изучают в 10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привычки быстро закрепляются, а режим, питание, сон и экранная нагрузка уже заметно влияют на здоровье, учебную успешность и готовность к самостоятельной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как система повседневных привычек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не сводится к одному полезному правилу: он строится как устойчивый образ поведения, где сон, движение, питание и гигиена поддерживают друг друга.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ЗОЖ формируется в семье, школе и окружении, когда человек регулярно выбирает полезные действия в обычных ситуациях — без давления и крайностей.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признаки просты: умеренность, осознанность, повторяемость и личная ответственность за самочувствие, работоспособность и последствия собственных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влияющие на здоровье школьника
</a:t>
            </a:r>
            <a:endParaRPr lang="en-US" sz="225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звено в одном компоненте быстро отражается на остальных: режим дня работает только как единая система.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подростка зависит не от одного фактора, а от их согласованности и устойчивости в повседневной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ВОЗ и школьной гигиены; актуально на 2025 год.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действия, из которых складывается здоровый день
</a:t>
            </a:r>
            <a:endParaRPr lang="en-US" sz="2037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одинакового подъема, стакана воды и короткой разминки. Затем — завтрак и сборы без суеты, чтобы сразу включиться в учебный ритм и не тратить силы на хаотичное утро.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для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полезны прогулка, движение и затем спокойная учеба с перерывами. К вечеру важно заранее снизить экранную нагрузку, поужинать вовремя и подготовиться ко сну в тихой, упорядоченной обстановке.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ЗОЖ для подростка 14–18 лет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параметры помогают удерживать стабильный режим и видеть, где распорядок требует коррекции.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— не разовые усилия, а устойчивый распорядок, который можно реально соблюдать каждый день.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Санитарно-гигиенические рекомендации для школьников; общие ориентиры ВОЗ.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подростка как источник энергии и концентрации
</a:t>
            </a:r>
            <a:endParaRPr lang="en-US" sz="2198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включает белки, сложные углеводы, полезные жиры, витамины, минералы и воду. Он поддерживает рост, учебную выносливость и восстановление после нагрузок.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особенно важен: он помогает удерживать внимание на первых уроках и уменьшает вероятность переедания позже, когда организм уже испытывает дефицит энергии.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влияет не только на массу тела, но и на настроение, память, скорость мышления и способность сохранять работоспособность без резких спадов.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— пропуск еды, избыток сладких напитков, регулярный фастфуд и нехватка овощей, фруктов, железа, кальция и жидкости в течение дня.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нарушения питания в школьной среде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отклонения в рационе накапливаются и заметно меняют самочувствие в течение учебного 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повторяются нарушения питания, тем сильнее падают концентрация, энергия и устойчивость к утомлению.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распространенных пищевых привычек школьников по данным школьных наблюдений и гигиенических рекомендаций; без привязки к одной выборке.
</a:t>
            </a:r>
            <a:endParaRPr lang="en-US" sz="4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выстраивается здоровый распорядок школьного 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бытовых действий, поддерживающих режим дня и снижающих риск переутомления.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0" y="1303509"/>
            <a:ext cx="309938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3720" y="3932084"/>
            <a:ext cx="309938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профилактика гиподинамии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 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ходьба помогает поддерживать выносливость и снижает последствия длительного сидения. Для подростка важна не только тренировка, но и постоянная бытовая подвижность.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поддерживает сердце, мышцы, осанку и суставы. Она помогает легче переносить учебные нагрузки и лучше восстанавливаться после напряженного дня.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бег, плавание, велосипед, танцы, подвижные игры, туристические прогулки и утренняя зарядка. Выбор зависит от интереса, доступности и состояния здоровья.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против усталости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минут разминки после долгого сидения уменьшают скованность и утомление. Такие перерывы особенно полезны при подготовке уроков и работе за компьютером.
</a:t>
            </a:r>
            <a:endParaRPr lang="en-US" sz="7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регулярное движение влияет на самочувствие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поддерживает не только мышцы, но и стабильность учебного ритма, помогая легче переносить длительные занятия и переключение между нагрузками.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движение встроено в день, тем выше общий тонус и тем ниже накопленная усталость.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ВОЗ и школьной гигиенической практики; дата обращения не требуется.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важнейшее условие восстановления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 спать 8–10 часов: в этот период организм растёт, а нервная система особенно чувствительна к недосыпу, поэтому страдают внимание, память и скорость реакции.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требует предсказуемого вечера: меньше яркого света и экранов, спокойная обстановка, завершённые дела и стабильное время отхода ко сну помогают восстановлению лучше любого краткого отдыха.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психического здоровья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напряжение, делать паузу и переключаться снижает риск эмоционального перегрева и помогает не переносить учебный стресс в повседневные отношения.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со сверстниками, родителями или педагогом помогает снизить тревогу, уточнить проблему и не оставаться с трудностями в одиночку.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через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нагрузка, прогулка или спортивная игра уменьшают внутреннее напряжение, улучшают сон и возвращают ощущение контроля над состоянием.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усталость, тревожность или нарушения сна не проходят, важно обратиться за поддержкой к взрослым и специалистам, не откладывая решение проблемы.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59471"/>
            <a:ext cx="3239400" cy="16482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последствия для подростка
</a:t>
            </a:r>
            <a:endParaRPr lang="en-US" sz="238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наиболее распространённые риски и их влияние на здоровье, концентрацию и учебную мотивацию.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«обыденные» привычки при регулярном повторении накапливают вред и постепенно снижают работоспособность.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профилактических материалов по охране здоровья подростков; дата обращения не требуется.
</a:t>
            </a:r>
            <a:endParaRPr lang="en-US" sz="6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устойчивая привычка к ЗОЖ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полезное поведение закрепляется через повторяемую последовательность и поддержку окружения.
</a:t>
            </a:r>
            <a:endParaRPr lang="en-US" sz="10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цифровой среды в формировании ЗОЖ
</a:t>
            </a:r>
            <a:endParaRPr lang="en-US" sz="2032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ежедневный ритм: питание, сон, отношение к спорту и привычку заботиться о себе. Именно дома подросток чаще всего видит, что считается нормой поведения.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усиливает эти ориентиры через физкультуру, санитарные требования, режим уроков и профилактические беседы. Здесь полезные правила превращаются в устойчивую практику.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может как отвлекать, так и помогать: важны осознанное ограничение экранного времени, полезные напоминания и примеры взрослых, которые соблюдают режим.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повседневного поведения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режим обычно поддерживается не одним сильным фактором, а множеством небольших, но регулярных решений в течение дня.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привычки согласованы между собой, общий тонус выше; хаотичность в одном звене быстро отражается на остальных.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 основе типичных школьных режимов; дата обращения не требуется.
</a:t>
            </a:r>
            <a:endParaRPr lang="en-US" sz="7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трудности соблюдения ЗОЖ и реальные способы их снижения
</a:t>
            </a:r>
            <a:endParaRPr lang="en-US" sz="1852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Барьеры дня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времени, усталость после уроков, поздний сон и привычка к телефону мешают держать режим и делать выбор в пользу полезных действий.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Небольшие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подготовленный перекус, вода вместо сладких напитков и короткая прогулка после занятий уменьшают срыв режима без лишних усилий.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активность с семьёй или друзьями, планирование сна и отказ от поздних энергетиков помогают удерживать ЗОЖ в обычном расписании.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ЗОЖ как личная норма и часть ответственности перед собой и окружающими
</a:t>
            </a:r>
            <a:endParaRPr lang="en-US" sz="1852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— не только усталость, но и чувство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подростки выходят с площадки после матча или пробежки, заметны не только разрумянившиеся лица, но и спокойная уверенность в себе. Совместное движение помогает общению, снимает напряжение и делает полезные привычки естественной частью компании.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которая становится выбором, а не обязанностью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вечер после учёбы можно провести по-разному: кто-то остаётся за экраном, а кто-то идёт гулять с друзьями или семьёй. Вторая модель постепенно формирует выносливость, лучшее самочувствие и более устойчивое отношение к собственному здоровью.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решения формируют здоровье и будущее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ЗОЖ складывается из простых, но регулярных решений: выспаться, подвигаться, нормально поесть, сохранить спокойствие и отказаться от вредных привычек ради устойчивого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2026-05-21T06:10:51Z</dcterms:created>
  <dcterms:modified xsi:type="dcterms:W3CDTF">2026-05-21T06:10:51Z</dcterms:modified>
</cp:coreProperties>
</file>