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Волго-Вятский район: территория на стыке Волги и Вятки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России: здесь важны реки, города, промышленность и сельское хозяйство.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Волго-Вятский район лежит на пересечении путей между Москвой, Поволжьем и Уралом. Железные дороги, автотрассы и Волга делают его удобным для торговли и управления. Исторически регион развивался через освоение лесов и рост промышленности в XIX–XX веках.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район и почему он важен для географии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Нижегородская область — крупнейший промышленный узел района и наиболее населённая часть. Здесь сильнее всего развиты городские производства и транспортные связи, из-за чего территория особенно заметна на общероссийской карте экономики.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Волго-Вятского района входят четыре субъекта: Нижегородская область, Кировская область, Чувашия и Марий Эл. Такой состав помогает проследить, как по-разному природные условия влияют на хозяйство и население.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Кировская область особенно связана с лесными ресурсами: деревообработка, химическая промышленность и сельское хозяйство дополняют друг друга. Лес даёт сырьё, а местное земледелие обеспечивает продукты для жителей и предприятий.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Чувашия и Марий Эл выделяются машиностроением и пищевой промышленностью. При этом заметна роль национальной культуры: традиции, ремёсла и повседневные формы общения поддерживают узнаваемый облик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района и особенности его частей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визуализация по численности населения крупнейших городов; точные процентные доли зависят от актуальной статистики Росстата (требуется уточнение по последней публикации).
</a:t>
            </a:r>
            <a:endParaRPr lang="en-US" sz="60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проживает основная часть жителей района, а распределение сильнее всего тяготеет к речным и железнодорожным направлениям.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Нижний Новгород заметно опережает другие города по численности и формирует главный «узел притяжения» населения.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городов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и водные артерии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расположен на Восточно-Европейской равнине. Ключевые реки — Волга, Ока, Вятка и Сура: они важны для водоснабжения, перевозок и хозяйственных нужд городов и сёл.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сельскохозяйственные угодья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смешанные и хвойные леса, а также участки пашни, лугов и пойм. Такая природная «смесь» поддерживает лесное хозяйство, земледелие и животноводство, а ещё развивает речной транспорт.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равнины, реки и леса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05639" y="1263800"/>
            <a:ext cx="2896073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где встречаются основные ресурсы и как они превращаются в товары.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разнообразны, но распределены неравномерно: отсюда разные специализации областей и городов — от лесного комплекса до сельского хозяйства.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по природным условиям и хозяйственной специализации регионов района (по материалам школьного курса географии; точные географические привязки зависят от местных карт месторождений и статистики).
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их хозяйственное использование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3926" y="3209921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проживают русские, чуваши, марийцы, татары, удмурты и другие народы. Такое разнообразие отражается в традициях, праздниках и повседневной культуре городов и сёл.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сосредоточена в городах, где выше доступность рабочих мест и услуг. Сельское население занимает меньшую долю, особенно вдали от транспортных линий.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городов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населения характерна для Нижегородской области и территорий рядом с крупными городами. Расселение усиливается вдоль Волги и Оки, а также около железных дорог.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плотность вокруг узлов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 восточные территории освоены слабее. Причины — лесистость, более суровые природные условия и меньшая транспортная доступность для постоянной работы и регулярных связей.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заселены лесные север и восток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размещение жителей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хозяйство района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природных ресурсов к конечным товарам и их поставкам по стране.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Волго-Вятский район опирается на машиностроение, химическую промышленность, деревообработку и пищефабрики. Существенную роль играет нефтепереработка, обеспечивающая сырьём разные отрасли хозяйства.
</a:t>
            </a:r>
            <a:endParaRPr lang="en-US" sz="1096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известен автомобилестроением, судостроением, приборостроением и радиоэлектроникой. Такой набор производств усиливает город как промышленный и технологический центр для всей округи.
</a:t>
            </a:r>
            <a:endParaRPr lang="en-US" sz="1151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профиль особенно заметен в Дзержинске. Кировская область сильна в деревообработке и производстве строительных материалов, а Чувашия развивает электротехнику и машиностроительную продукцию.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ведущие отрасли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шкала по секторам экономики в учебных курсах географии; для точных процентов нужны данные официальной статистики за конкретный год.
</a:t>
            </a:r>
            <a:endParaRPr lang="en-US" sz="76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позиции промышленности и услуг связаны с крупными городами и разветвлённой сетью предприятий, обслуживающих население и производство.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 сочетание индустриального ядра и аграрной специализации части территорий: сельское хозяйство и транспорт важны, но занимают меньшую долю.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экономики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стоит у слияния Оки и Волги — поэтому через него удобно направлять грузы и людей по воде и по береговым магистралям. Здесь река становится естественной «дорогой», а город связывает разные части страны.
</a:t>
            </a:r>
            <a:endParaRPr lang="en-US" sz="1087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слияния рек: транспортный «узел»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развиты автомобильная промышленность, судостроение и приборостроение. Помимо производства, заметны информационные технологии, образование и научные центры, которые помогают создавать новые разработки и готовить специалистов для предприятий.
</a:t>
            </a:r>
            <a:endParaRPr lang="en-US" sz="1031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судостроения до технологий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выполняет сразу несколько ролей: обеспечивает выпуск промышленной продукции, служит точкой пересадки маршрутов и поддерживает культурную жизнь района. Поэтому именно он часто «задает темп» развитию Волго-Вятского региона.
</a:t>
            </a:r>
            <a:endParaRPr lang="en-US" sz="1047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Промышленное, транспортное и культурное ядро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— главный центр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Земледельческая зона юга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части района больше тёплых и плодородных земель. Здесь выращивают зерновые культуры, картофель, овощи и лён, а также кормовые культуры для животноводства.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 лесных территориях
</a:t>
            </a:r>
            <a:pPr algn="l" indent="0" marL="0">
              <a:lnSpc>
                <a:spcPct val="130039"/>
              </a:lnSpc>
              <a:buNone/>
            </a:pPr>
            <a:r>
              <a:rPr lang="en-US" sz="5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зоне природные условия чаще поддерживают животноводство. Акцент делается на молочное и мясное направление, а также на заготовку кормов, необходимых для устойчивого содержания стада.
</a:t>
            </a:r>
            <a:endParaRPr lang="en-US" sz="1078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сельского хозяйства и пищевой промышленности
</a:t>
            </a:r>
            <a:pPr algn="l" indent="0" marL="0">
              <a:lnSpc>
                <a:spcPct val="130039"/>
              </a:lnSpc>
              <a:buNone/>
            </a:pPr>
            <a:r>
              <a:rPr lang="en-US" sz="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сельского хозяйства поступает в пищевую промышленность крупных городов. Так формируется цепочка «производство — переработка — потребление» внутри района и за его пределами.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специализация территории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0047" y="1518700"/>
            <a:ext cx="244590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хозяйственным функциям городов Волго-Вятского района (по материалам школьного курса географии).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Волго-Вятском районе распределены основные функции городов: промышленность, управление, наука и культурная роль.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района различаются специализацией: промышленность и управление тяготеют к крупным центрам, а транспорт и научные функции усиливают роль Нижнего Новгорода.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хозяйственные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качественную значимость видов транспорта в сообщениях района (учебные материалы, без привязки к точным цифрам).
</a:t>
            </a:r>
            <a:endParaRPr lang="en-US" sz="79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Волга обеспечивают основные потоки между Москвой, Поволжьем, Уралом и северо-западными территориями, а автосообщение укрепляет связи внутри района.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разных видов транспорта делает район устойчивым: промышленность получает доставку сырья, а готовая продукция быстрее выходит к рынкам.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Волго-Вятского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273" y="232444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0411" y="3203765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Волго-Вятский район — территория русской, чувашской и марийской культур. Здесь бережно сохраняют традиции, языки, праздничные обряды и семейные привычки.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 и традиции гостеприимства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способы её приготовления передаются из поколения в поколение. Национальные блюда и местные рецепты помогают лучше понять культуру каждого народа района.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ремёсла и 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развиты ремёсла, связанные с ручной работой и местными материалами. Это поддерживает самобытность и делает культуру «живой», а не только музейной.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монастыри и архитектурные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городах сохраняются монастыри, музеи и памятники архитектуры. Есть и места, связанные с историей торговли по Волге, важной для развития региона.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историческое наследие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территорий в Волго-Вятском районе идёт неравномерно: крупные города растут быстрее, а сельская местность сталкивается с меньшим числом рабочих мест. Это отражается и на качестве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промышленных центрах заметна экологическая нагрузка, а некоторые предприятия нуждаются в обновлении из-за старения фондов. Повышают важность очистка воды и воздуха, модернизация производства и рациональное использование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развития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учебное обобщение структуры территории (без точных статистических долей).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района выше концентрация предприятий, населения и транспортных узлов. На юге активнее земледелие, а на севере сильнее влияние лесных ресурсов.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«трёхчастность» помогает объяснить, почему в разных частях района преобладают разные занятия: от полей до лесного комплекса.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 хозяйственных зон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района с другими частями России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потоки: сырьё и комплектующие идут к потребителям, а готовая продукция возвращается на рынок.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сочетает выгодное транспортное положение и многоотраслевую экономику. Крупные города и предприятия обеспечивают выпуск техники, продукции химической промышленности, мебели, строительных материалов и продуктов питания.
</a:t>
            </a:r>
            <a:endParaRPr lang="en-US" sz="1137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играет перевозка грузов между регионами России: через железные дороги и водные пути район связывает рынки и сокращает время доставки. Отсюда регулярные потоки сырья и готовой продукции.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и развитая система городов поддерживают стабильность производства. На предприятиях нужны разные специалисты, а образование и подготовка кадров повышают устойчивость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ресурсов помогает производству работать круглый год. Лесные, сельскохозяйственные и сырьевые базы создают основу для переработки и для развития отраслей вокруг конкретных территорий.
</a:t>
            </a:r>
            <a:endParaRPr lang="en-US" sz="1182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Волго-Вятский район важен для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Волго-Вятский район — важный промышленный, транспортный и культурный регион России. Его сильные стороны — положение на Волге и Оке, разнообразная экономика, лесные и сельскохозяйственные ресурсы, многонациональный состав населения. Перспективы связаны с обновлением промышленности, транспортной логистикой, экологической модернизацией и сохранением наследия.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Волго-Вятском районе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2026-05-11T22:34:02Z</dcterms:created>
  <dcterms:modified xsi:type="dcterms:W3CDTF">2026-05-11T22:34:02Z</dcterms:modified>
</cp:coreProperties>
</file>