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 африканском пространстве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люди, природа, города, традиции и современные вызовы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простирается через экватор и тропики, поэтому рядом соседствуют пустыни, влажные леса, саванны и горы. Именно природа, ресурсы и климат во многом определяют расселение людей, их занятия и облик поселений.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среда жизни и разнообразие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и быстро растущее население повышает спрос на школы, жилье, транспорт и рабочие места.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(UN DESA, World Population Prospects), 2024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такой средний возраст жителей материка, поэтому Африка считается самым молодым континентом мира.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 лет
</a:t>
            </a:r>
            <a:endParaRPr lang="en-US" sz="7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странами заметна уже по первым позициям: крупнейшие государства сосредоточивают огромную долю жителей материка.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Африки распределено крайне неравномерно: лидирует Нигерия, а далее идут страны с заметно меньшей, но тоже большой численностью.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(UN DESA, World Population Prospects), 2024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Африки по численности населения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с более влажным климатом лучше подходят для земледелия и скотоводства, чем засушливые пространства. Поэтому в саваннах, у озер и в речных бассейнах людей обычно больше.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районы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поселения редки, потому что вода доступна не везде, а хозяйство требует больших усилий. Люди чаще расселяются возле оазисов, колодцев и редких источников воды.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полупустыни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побережьях население обычно плотнее, потому что моря и заливы дают возможности для рыболовства, торговли и морских перевозок. Именно здесь часто возникают крупные города и порты.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порты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и их долины привлекают людей водой, плодородными почвами и удобными путями сообщения. Здесь легче вести земледелие, строить поселения и поддерживать постоянную жизнь круглый год.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долины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живет большинство африканцев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50" y="1369665"/>
            <a:ext cx="8424000" cy="1821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природные зоны влияют на занятия людей и тип поселений.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суше и труднее природные условия, тем реже население и тем больше роль кочевого хозяйства; во влажных районах жизнь более оседлая.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географии Африки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образ жизни людей в Африке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925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1750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44781" y="3217325"/>
            <a:ext cx="424313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7513" y="1456900"/>
            <a:ext cx="383250" cy="43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25125" y="1500220"/>
            <a:ext cx="439200" cy="35136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4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Африке говорят на тысячах языков, поэтому один и тот же материк объединяет множество культурных и исторических традиций. Это делает общение особенно разнообразным и интересным.
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богатство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 не разделяет Африку, а показывает, насколько многолики ее народы. В одной стране могут сосуществовать несколько языков и общих правил общения.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многослойность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языков связано с древним расселением народов, торговыми маршрутами, обменом между регионами и долгой историей государств на материке.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истории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рядом с местными языками сохранились английский, французский или португальский. Они часто используются в управлении, образовании и официальном общении.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прошлое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Арабский, суахили, хауса, амхарский, йоруба и зулу широко используются в повседневной жизни, в школе, на рынках и в средствах массовой информации.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языки общения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народы Африки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одежда, украшения и ткани нередко отражают принадлежность к народу, возрасту или событию. В повседневной жизни они сочетаются с современными вещами, создавая яркий и узнаваемый облик.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украшения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рынках продают продукты, ткани, посуду и изделия ручной работы. Ремесло сохраняет местные традиции и одновременно дает доход многим семьям, особенно в небольших поселениях.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 ремесла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важны уважение к старшим, взаимопомощь и ответственность за младших. Общинные традиции поддерживают чувство единства и помогают решать повседневные вопросы вместе.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традиции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танцы сопровождают праздники, семейные события и обряды. Ритм, движение и пение помогают людям выражать радость, память о предках и уважение к общине.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танцы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повседневная жизнь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климат, вода и природные условия определяют расселение, хозяйство и развитие поселений.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влияет на жизнь человека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люди выращивают просо, сорго, кукурузу, рис, маниок и ямс. Эти культуры важны для питания семей и часто приспособлены к местному климату и почвам.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областях разводят верблюдов, коз и овец. Такое хозяйство помогает использовать скудные пастбища и позволяет людям жить там, где земледелие сильно затруднено.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рек, озер и морей рыболовство остается важным занятием. Оно дает пищу, доход и помогает жителям прибрежных районов и речных долин поддерживать устойчивую жизнь.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Какао, кофе, чай и хлопок выращивают на продажу. Эти культуры приносят странам экспортный доход и связывают сельское хозяйство Африки с мировым рынком.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Товарные культуры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занятия населения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особенно заметен в прибрежных странах и крупных столичных агломерациях, где сосредоточены рабочие места и услуги.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горожан быстро растет, поэтому города все сильнее влияют на расселение, экономику и образ жизни населения.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World Urbanization Prospects 2022; оценка по Африке (1960–2023)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в Африке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офисы, торговые центры и банки соседствуют со старыми кварталами и плотной застройкой. Африканский город нередко развивается неравномерно и очень быстро меняется.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городской среды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трудности, города остаются центрами учебы, лечения, торговли, портов и технологий. Именно здесь чаще появляются новые профессии и возможности для молодежи.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города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новых кварталах часто не хватает водопровода, канализации, школ и транспорта. Это делает повседневную жизнь сложнее и усиливает разницу между районами города.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услуг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приезжают в города в поисках работы, образования и медицинской помощи. Из-за этого население растет быстрее, чем успевают строиться дома и дороги.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приток населения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города и неформальные районы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392920"/>
            <a:ext cx="4335300" cy="12304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ресурсы добывают в разных странах и почему они важны для экономики и жизни населения.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дают странам доход и рабочие места, но их добыча требует бережного отношения к природе и справедливого распределения прибыли.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4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географическим справочникам и учебным материалам по Африке
</a:t>
            </a:r>
            <a:endParaRPr lang="en-US" sz="1224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хозяйство стран Африки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762950" y="1570575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шоссе, порты и аэропорты соединяют города, страны и торговые пути. Без них трудно перевозить товары, пассажиров и важные грузы на большие расстояния.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2938" y="1170000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территорий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2950" y="4081025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цифровая связь меняют повседневность: становятся доступнее услуги, рынки и доставка товаров. Это особенно заметно там, где раньше общение было медленным и ограниченным.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62938" y="3680450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привычки жизни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762950" y="2825800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Мобильная связь и интернет помогают быстро передавать новости, учиться, искать работу и вести торговлю. Во многих семьях смартфон стал главным средством общения и информации.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762938" y="2425225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людей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связь и изменения в жизни людей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60200" y="2455750"/>
            <a:ext cx="1795416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доходы населения распределены очень неравномерно. Из-за этого часть семей не может обеспечить себе жилье, питание, одежду и необходимые лекарства.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204" y="1802357"/>
            <a:ext cx="1795416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и неравенство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847746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Вооруженные столкновения и нестабильность вынуждают людей покидать дома. Это разрушает обычную жизнь, мешает учебе детей и осложняет работу больниц и служб помощи.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47750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 переселения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71420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во многих местах зависит от дождей. Если осадков мало, поля дают слабый урожай, а семьи теряют источник пищи и дохода.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714208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и урожай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58896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трудно получить чистую воду. Это влияет на здоровье людей, работу школ и повседневные домашние дела, особенно в засушливые сезоны.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2588967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
</a:t>
            </a:r>
            <a:endParaRPr lang="en-US" sz="1300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трудности жизни на материке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городом и деревней виден не только в доходах, но и в доступе к коммунальным услугам и помощи специалистов.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инфраструктура и выше уровень развития страны, тем больше возможностей для учебы, здоровья и безопасной жизни.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2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обобщенным данным UNESCO, WHO и World Bank; показатели могут различаться по странам
</a:t>
            </a:r>
            <a:endParaRPr lang="en-US" sz="1092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здоровье и качество 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материке возникли крупные цивилизации и государства, включая Египет, Мали, Сонгай, Аксум и Великую Зимбабве. Они развивали земледелие, торговлю и государственное управление.
</a:t>
            </a:r>
            <a:endParaRPr lang="en-US" sz="1127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государства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африканские страны начали добиваться независимости. Это стало важным шагом к созданию собственных государств и укреплению национальной памяти.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XIX–XX веках многие территории Африки были разделены между европейскими державами. Это изменило границы, хозяйство и политическую жизнь материка.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Колониальный раздел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Сахару, Средиземное море и Индийский океан шла оживленная торговля. Караваны и морские маршруты связывали разные части Африки с соседними регионами.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Африки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легкоатлеты регулярно побеждают на мировых соревнованиях, особенно на средних и длинных дистанциях. Их успехи связаны с талантом, упорными тренировками и спортивными традициями многих стран континента. На стадионах это видно особенно ярко.
</a:t>
            </a:r>
            <a:endParaRPr lang="en-US" sz="987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Бег, который вдохновляет мир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 художники из африканских стран рассказывают о природе, семье, городе и памяти народа. Их книги, картины и графика помогают лучше понять жизнь на материке и увидеть ее глазами самих африканцев.
</a:t>
            </a:r>
            <a:endParaRPr lang="en-US" sz="1152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образы Африки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Ритмы, песни и танцевальные традиции Африки заметно повлияли на современную мировую музыку. На концертах и фестивалях можно увидеть барабаны, яркие костюмы и живое исполнение, объединяющее людей разных возрастов.
</a:t>
            </a:r>
            <a:endParaRPr lang="en-US" sz="1043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путешествует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 науке, спорте и искусстве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черты жизни характерны для многих стран материка, а какие заметно различаются от региона к региону.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объединена общими тенденциями, но условия жизни в ее странах сильно отличаются из-за природы, истории и уровня развития.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географии Африки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и что различает жизнь людей в Африке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пространство традиций и перемен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 — материк больших контрастов, где древние традиции соседствуют с быстрым ростом городов, развитием связи и новыми возможностями. Будущее людей здесь зависит от образования, мира, справедливости и бережного отношения к ресурсам.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2026-06-02T14:10:09Z</dcterms:created>
  <dcterms:modified xsi:type="dcterms:W3CDTF">2026-06-02T14:10:09Z</dcterms:modified>
</cp:coreProperties>
</file>