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 нового мира Европой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географических открытий расширила горизонты Европы и всего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 веке Европа переживала изменения: шёл разрыв торговых связей с Востоком после падения Константинополя, что подчинило необходимость новых морских путей к богатствам Востока. Развитие мореплавания стало ответом на эти вызовы.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великими открытиями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найти новые торговые маршруты к Востоку стимулировало путешествия, ведь прежние пути стали опасными и дорогими, особенно для торговли специями и драгоценностями.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служило важной миссией для монархов Католической Европы, что обосновывало поддержку экспедиций и покорение новых земель.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новинки, включая компас, астролябию и улучшенные карты, позволили совершать дальние морские плавания без прежних ограничений.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европейских географических открытий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принца Генриха Мореплавателя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1415 года португальские корабли исследовали западное африканское побережье, открывая новые земли и переходя к систематическим географическим открытиям.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мыса Доброй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1488 году Бартоломеу Диаш достиг южной оконечности Африки, показывая возможность морского пути в Индию вокруг континента.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морских течений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изучали океанские течения и ветры, что обеспечивало более безопасные и быстрые морские путешествия по новооткрытым маршрутам.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морские шаги Португалии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долгого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1497 году Васко да Гама отправился из Лиссабона в Индию, преодолевая путь вокруг Африки, что стало поворотным моментом в мировой торговле.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торговых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прибытие в Калькутту положило начало португальским торговым факториям, которые стали форпостами европейской торговли специями в Азии.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португальской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была финансирована королём Мануэлом I, что отражало стремление Португалии контролировать богатства Востока и расширить своё влияние.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 Гама: путь к Индии морем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Изабелла Кастильская и король Фердинанд Арагонский вкладывали средства в проекты мореплавания, стремясь расширить владения и богатства Испании.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Испании к географическим открытиям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Разработали новые корабли — каравеллы, которые были легче и манёвреннее, что позволяло длительные плавания по неизведанным морям.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учёные совершенствовали морские карты и анализировали знания о течениях, повышая безопасность экспедиций.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королевской власти обеспечила организацию и финансирование важных морских путешествий на запад.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к островам Вест-Индии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Колумб открыл остров Сан-Сальвадор, Кубу и Гаити, полагая, что достиг берегов Азии, что изменило европейское представление о мире.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дало старт активной колониальной деятельности Испании в Америке, что привело к быстрому расширению её владений на новом континенте.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море — новый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доказала, что западный морской маршрут существует, хотя настоящая природа земель тогда оставалась неизвестной.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Колумбовы открытия Америки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картографии после 1492 года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взглядов на планетарное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изменили представления о мире, старые карты Птолемея утратили актуальность из-за отсутствия новых континентов и земель в их изображениях.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новых территорий на картах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начали включать в работы Южную и Северную Америку, отмечая океаны и острова, что существенно расширило географические знания.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Тордесильясский договор 1494 года провёл условную линию по 46° западной долготы, определяя сферы влияния для Испании и Португалии.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раздел создавал основу для колониальной политики, другие европейские страны не приняли договор, что породило споры и конфликты в последующие 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мира между Испанией и Португалией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эпохального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1519 году Фернан Магеллан возглавил экспедицию, целью которой было доказательство сферичности Земли и поиск западного пути в Острова специй.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Магелланова пролива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плавания был впервые пройден пролив на южной оконечности Южной Америки, соединяющий Атлантический и Тихий океаны.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пяти судов только одно, под руководством Хуана Себастьяна Элькано, достигло Испании спустя три года, преодолев около 42 000 миль.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кругосветное путешествие Магеллана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Америго Веспуччи и Новый континент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Америго Веспуччи участвовал в нескольких экспедициях к берегам Южной Америки. Он первым предположил, что эти земли не часть Азии, а совершенно новый континент, что изменило географические представления Европы.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«Америка» было предложено в честь Веспуччи немецким картографом Мартином Вальдземюллером. Экспедиции также исследовали устье Амазонки, изучали уникальную флору, фауну и обычаи местных народов.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империи ацтеков Эрнаном Кортесом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1519–1521 годах Эрнан Кортес возглавил экспедицию, которая разрушила империю ацтеков. Использование огнестрельного оружия и союз с местными племенами позволили конкистадорам быстро захватить территории и столицы.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инков под руководством Франсиско Писарро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Франсиско Писарро в 1532–1535 годах завоевал империю инков, воспользовавшись внутренними конфликтами и эпидемиями. Его силы смогли одолеть гораздо более многочисленное коренное население за сравнительно короткий срок.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европейских болезней на коренные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Приношение оспы, кори и других инфекций повлекло массовую гибель миллионов индейцев. Болезни распространялись быстрее, чем европейцы, что ослабило сопротивление и способствовало колонизации.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Конкистадоры и колонизация Америки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Португалия создала сеть факторий на побережьях Индии, Китая, Японии и Африки для контроля торговых путей и ресурсов. Эти опорные пункты помогли расширить влияние на Востоке.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Испания закрепилась в Южной и Центральной Америке, основав колонии и города. Массовое переселение европейцев сопровождалось распространением христианства и европейских законов на новых территориях.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европейских колоний в новом мире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открытий на коренное население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вторжение привело к исчезновению многих народов и разрушению традиционных культур коренных американцев. Массовые эпидемии, привезённые европейцами, нанесли колоссальный удар по населению.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местных изменился: появились лошади, крупный скот и новые сельскохозяйственные культуры. Местные языки и обычаи постепенно вытеснялись, что повлекло за собой утрату многих культурных ценностей.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массового вывоза африканцев в Америку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 века европейцы начали массово перевозить африканцев в Новый Свет в рабство. Смогли вывезти около 12 миллионов человек, многие из которых погибли по дороге из-за ужасных условий.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условия труда на плантациях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обеспечивала дешёвую рабочую силу для выращивания сахара, табака и хлопка. Жестокие условия и принудительный труд стали фундаментом экономического процветания некоторых колоний.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работорговли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вызвала тяжелые социальные и демографические последствия для африканского континента. Культурные связи и общины нарушались, что отразилось на истории и развитии целых регионов.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Работорговля: темная сторона открытий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Европа получила новые продукты — картофель, кукурузу, томаты, какао и табак, что обогатило рацион и способствовало развитию сельского хозяйства.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Америку завезли домашних животных: лошадей, коров и свиней, а также пшеницу и другие зерновые, что изменило местные хозяйственные и культурные традиции.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Колумбов обмен — обмен культурами и товарами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кораблестроения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типов судов, каравелл и галеонов, позволила совершать длительные морские путешествия. Эти корабли были более маневренными и устойчивыми на позднее открытые маршруты.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компаса и астролябии позволило морякам точно ориентироваться в открытом океане. Появление портоланов — морских карт — повысило безопасность и эффективность маршрутов.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и навигационные приборы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01413"/>
            <a:ext cx="3832800" cy="1759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экспедиций Колумба, да Гамы и Магеллана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параметры трёх великих путешествий: направление, длительность, основные открытия и их влияние, позволяя оценить вклад каждого мореплавателя в географические знания Европы.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путешествие существенно расширило географические знания Европы и имело важные экономические и политические последствия.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эпохи Великих географических открытий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Формирование единого мирового рынка позволило странам устанавливать торговые связи по всему свету и обмениваться разнообразными товарами и ресурсами.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Рост городов и портов в Европе стал ответом на расширение торговли и колониального соперничества между великими державами того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Экономическая и культурная интеграция различных мировых регионов заложила основы современных процессов глобализации и взаимодействия народов.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 открытий для Европы и мира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вызовы эпохи открытий
</a:t>
            </a:r>
            <a:endParaRPr lang="en-US" sz="1827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положили начало глобализации и расширению знаний о мире. Наряду с прогрессом возникли проблемы неравенства и сохранения культурного наследия, актуальные по сей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2026-05-10T16:35:44Z</dcterms:created>
  <dcterms:modified xsi:type="dcterms:W3CDTF">2026-05-10T16:35:44Z</dcterms:modified>
</cp:coreProperties>
</file>