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11. «Кот, петух и лиса»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дружбе, доверии и осторожности.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из народной мудрости
</a:t>
            </a:r>
            <a:endParaRPr lang="en-US" sz="240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русская народная сказка с простым сюжетом, короткими эпизодами и повторениями. В ней животные говорят и поступают как люди, поэтому историю легко понять и 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— заботливый помощник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сказке сильный и смелый. Он умеет защитить друга и вовремя прийти на помощь, даже если ему нужно спешить через весь лес.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и лиса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доверчивый, веселый и любопытный, а лиса — хитрая и ласковая на словах. На иллюстрации их характеры хорошо видны в позах, взглядах и выражениях мордочек.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действие происходит в доме кота и петуха. Это спокойное и безопасное место, где герои чувствуют себя защищенными и могут жить без страха.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лес. Он связан с тревогой, опасностью и неожиданными ловушками, поэтому именно туда лиса уводит петуха.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дома и леса помогает сразу понять, где героям спокойно, а где нужно быть особенно внимательными и осторожными.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события сказки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уходит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отправляется по делам и заранее предупреждает петуха: чужим дверь не открывать. Он говорит это не просто так, а по-дружески и серьезно.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зовет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петух остается один, приходит лиса. Она говорит очень ласково и старается показаться доброй, чтобы петух перестал настораживаться.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забывает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слышит приятные слова и слишком быстро им верит. Он забывает наказ кота и оказывается в опасной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лиса обманывает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говорит тихо, вежливо и очень сладко, будто хочет помочь. Ее слова звучат приятно, но за ними скрывается обман и опасность для доверчивого петуха.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обещает угощение и ведет себя так, чтобы не вызвать подозрений. Но улыбка, хитрые глаза и осторожные движения выдают ее настоящие намерения.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слишком быстро радуется ласковым словам и не задумывается, кто его зовет. Он доверяет не делу, а приятному голосу.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вспоминает предупреждение кота и не проверяет, безопасно ли выходить. Из-за этого хитрость лисы оказывается сильнее его осторожности.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важному правилу: чужим словам нельзя верить сразу. Сначала нужно подумать, а уже потом открывать дверь или идти за кем-то.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петух попадает в беду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повторяется опасная история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каждый раз начинается новая ловушка и как кот снова приходит на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— настоящий защитник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не бросает друга в беде и каждый раз спешит на помощь. Его поступки показывают настоящую дружбу, а не пустые обещания.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смело, быстро и решительно. Благодаря его ловкости петух снова оказывается дома, а опасность отступает.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сказке напоминает, что сильный друг — это не тот, кто громко говорит, а тот, кто умеет защитить и поддержать.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кот догоняет лису, сюжет становится особенно напряженным. Видно движение, скорость и тревогу: петух испуган, а кот не теряет решимости.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момент становится ясно, что помощь пришла вовремя. Спасение выглядит как настоящая победа дружбы над хитростью и обманом.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спасения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в сказке, и лиса среди них показывает, как опасно верить сладким словам.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героя помогают сразу увидеть, что лиса — не просто персонаж, а знак хитрости и обмана в сказке.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«Кот, петух и лиса»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 сказки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уходит из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начинаются спокойно: кот оставляет петуха одного и просит его быть осторожным. С этого момента читатель уже ждёт повторяющейся опасности.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спасает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каждой беды кот возвращается и выручает петуха. Затем он снова предупреждает его, и круг событий начинается заново.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приходит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каждый раз подходит к петуху с ласковыми словами. Её хитрый приём повторяется, и именно поэтому сказка звучит ритмично и легко запоминается.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3484420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сказку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безопасное место, где петух находится рядом с котом. В начале сказки он кажется спокойным и защищённым, пока не появляется лиса.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связан со смелостью, заботой и защитой. Его поступки показывают, что настоящий друг не бросает товарища в трудный и опасный момент.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доверчивый и любопытный. Он быстро откликается на ласковые слова, поэтому попадает в беду и учится быть внимательнее.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— место тревоги и опасности. Туда лиса уносит петуха, и именно там особенно чувствуется страх за героя.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помогает не попасть в ловушку. Сказка напоминает: нужно слушать предупреждения, не спешить и проверять тех, кто зовёт к себе.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героев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Петух: от любопытства к испугу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петух слышит ласковый голос и радуется вниманию. Потом он пугается, когда понимает, что доверился не тому герою. Его настроение меняется очень заметно.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лиса: два разных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остаётся спокойным и собранным, потому что знает, как защитить друга. Лиса, наоборот, сначала говорит мягко, а затем раскрывает свою хитрую и злую натуру.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легко читать в 1 классе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идёт по порядку: сначала кот уходит, потом появляется лиса, затем приходит спасение. Детям легко следить за таким ясным ходом событий.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немного героев, и у каждого характер сразу понятен. Это помогает быстро запомнить, кто добрый, кто доверчивый, а кто хитрый.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эпизоды делают текст похожим на знакомую песенку. Ребёнок слышит похожие действия и быстрее понимает, что происходит дальше.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удобно читать вслух, пересказывать и обсуждать. Он помогает первоклассникам говорить о дружбе, осторожности и поступках героев простыми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обман лисы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хитрость шаг за шагом приводит к беде.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доверять каждому ласковому слову, можно попасть в беду. Сказка учит сначала подумать, а потом открывать дверь и отвечать незнакомцу.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особенно важен, когда становится страшно. Кот не просто спасает петуха, но и показывает, что дружба выражается в деле, а не в обещаниях.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не всегда означают добро. История напоминает детям: внимательность помогает распознать обман и сохранить себя в безопасности.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кота и петуха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петух совсем не похожи друг на друга, но живут вместе и заботятся о безопасности дома. Один защищает, другой учится быть осмотрительнее.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дружба видна в поступках: кот спешит на помощь, а петух запоминает предупреждение. Такая верность делает сказку тёплой и поучительной.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сказке — образ хитрости и обмана. Она говорит ласково, но её слова помогают скрыть опасный замысел и увести петуха из дома.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после чтения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Петух запоминается как доверчивый герой. Он слишком быстро верит приятным речам и забывает о предупреждении, поэтому оказывается в беде.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— смелый и надёжный защитник. Он не оставляет друга, возвращается вовремя и показывает, как выглядит настоящая помощь.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сказки простые: не открывай дверь чужим, не верь сладким словам и береги дружбу, которая проверяется делом.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«Кот, петух и лиса» напоминает: осторожность спасает от обмана, а верный друг помогает в трудную минуту. Именно поэтому история так легко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2026-05-24T00:48:57Z</dcterms:created>
  <dcterms:modified xsi:type="dcterms:W3CDTF">2026-05-24T00:48:57Z</dcterms:modified>
</cp:coreProperties>
</file>