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финансовые потрясения меняют промышленность, торговлю, занятость и политику.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кризис: причины, ход и последствия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— это резкое и одновременное ухудшение экономики многих стран: падают производство и торговля, растут безработица и долговая нагрузка, снижаются доходы. Финансовый сектор тесно связан с «реальным» бизнесом и жизнью людей.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мировой экономический кризис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экономической нестабильности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в США усилилось биржевое кредитование: покупать акции можно было «в долг». В 2000-е похожую роль сыграли рискованные ипотечные кредиты, особенно сегмент subprime, и сложные инструменты, прячущие истинный риск.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доверие высоко, долги «держатся» ожиданиями роста. Но как только ухудшаются условия и падает способность платить, вера в устойчивость активов резко исчезает, и накопленные обязательства превращаются в цепочку потерь.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нередко начинаются с разгона кредитов и спекуляций. Когда активы растут быстрее реальных доходов, возникает иллюзия «вечного» продолжения подъёма, а риски накапливаются незаметно для большинства участников.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мировой экономики в 2009 году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2009 году одновременно снизились ВВП, промышленное выпуск и торговля; мировая торговля уменьшилась примерно на 12% год к году.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падение ключевых показателей показывает: кризис быстро переходит от финансов к промышленности и международным связям, усиливая спад.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 динамика: МВФ (World Economic Outlook) и ВТО (WTO), 2007–2010 гг.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перестал расти в цене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активного удорожания жилья цены перестали поддерживать ипотечные расчёты. Когда стоимость недвижимости пошла вниз, заёмщикам стало сложнее обслуживать долги, а ожидания инвесторов — менее устойчивыми.
</a:t>
            </a:r>
            <a:endParaRPr lang="en-US" sz="985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просрочки ломают цепочку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рост неплатежей по ненадёжным кредитам ударил по балансам банков и инвесторов. Поскольку многие участники держали ипотечные бумаги, ухудшение качества заёмщиков быстро перешло в финансовую тревогу между всеми звеньями.
</a:t>
            </a:r>
            <a:endParaRPr lang="en-US" sz="97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Ипотечные бумаги, оценённые слишком оптимистично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инвесторы вкладывали значительные средства в ипотечные инструменты, а риск в их цене оказался завышен. При росте просрочек стоимость бумаг падала, и разрыв между ожиданиями и реальностью становился видимым.
</a:t>
            </a:r>
            <a:endParaRPr lang="en-US" sz="97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Ипотечный кризис США как отправная точка кризиса 2008 года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финансовый шок превращается в мировой кризис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передачи риска от финансового сектора к реальной экономике.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1948500"/>
            <a:ext cx="4014300" cy="17887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кризисов 1929 и 2008 годов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менялись источники шока, каналы распространения и масштаб вмешательства государства в период рецессии.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кризисах ключевым триггером стало падение доверия. Однако в 2008 году масштаб и скорость антикризисных мер были выше, поэтому вмешательство начиналось раньше.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историческим исследованиям и официальным отчётам международных организаций.
</a:t>
            </a:r>
            <a:endParaRPr lang="en-US" sz="6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система под ударом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как сигнал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2008 года банк Lehman Brothers стал символом паники: рынки начали сомневаться в устойчивости финансовых институтов. Даже крупные игроки переключились с сотрудничества на защиту.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межбанковских кредитов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Межбанковское кредитование резко сократилось: банки опасались выдавать деньги даже «надёжным» контрагентам. Возникла логика: «платить сейчас опасно, ждать — тоже риск».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«заморозки» ликвидности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как будто есть, но они не доходят до экономики — именно так описывают заморозку ликвидности. Предприятия сталкивались с трудностями при получении кредитов и планировании.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крупнейших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предотвратить полный обвал финансовой системы, государства вынуждены были поддерживать крупнейшие банки и страховые компании. Это стабилизировало доверие и вернуло часть функций кредитования.
</a:t>
            </a:r>
            <a:endParaRPr lang="en-US" sz="9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в крупнейших экономиках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кризис быстро отразился на рынке труда: сокращения рабочих мест начались вслед за падением спроса и прибыли.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переход от экономического шока к социальному. Когда бизнес сокращает выпуск, занятость реагирует почти сразу, усиливая спад.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 (International Labour Organization), оценки уровня безработицы; значения округлены, 2009 год.
</a:t>
            </a:r>
            <a:endParaRPr lang="en-US" sz="6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реального сектора экономики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разработки и технологические планы часто требовали долгого горизонта финансирования — в кризис его стало сложнее обеспечить. Поэтому расходы на инновации и модернизацию нередко переводились в режим «ожидания».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ощутимо пострадали автопром, строительство и металлургия, а также банковский сектор и отрасли с опорой на экспорт. Из-за падения выручки предприятия стали сокращать персонал.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ударил по спросу и выпуску: компании урезали бюджеты, замораживали инвестиционные проекты и откладывали расширение. Сокращение заказов быстро отразилось на цепочках поставок.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мирового спроса на сырьё стало дополнительным ударом по сырьевым экономикам. Страны, зависящие от экспорта нефти, газа, металлов и сельхозпродукции, столкнулись со снижением экспортных доходов.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168" y="950175"/>
            <a:ext cx="4713664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кризис затронул разные регионы мира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измерения кризиса в разных экономиках: темпы роста, динамику занятости, изменение внешней торговли и бюджетные риски. Она показывает, что удар пришёлся не одинаково, но каналы передачи — торговля и финансы — действовали почти везде.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аналитическая таблица на основе описательных сведений о динамике 2008–2009 гг.; конкретные численные значения зависят от методики и источников статистики (ОЭСР, МВФ, национальные органы).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оказался асимметричным: банковско-торговый шок сильнее ударил по развитым экономикам, сырьевые — через цены на товары, а Китай частично компенсировал внешнее торможение внутренними мерами. Общий механизм передачи оставался глобальным.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усилились неравенство и тревожность за будущее, особенно среди молодежи и тех, кто работал в промышленности и на крупных предприятиях. Экономический спад быстро превратился в повседневную проблему: очередь за пособием и пересмотр семейного бюджета.
</a:t>
            </a:r>
            <a:endParaRPr lang="en-US" sz="969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кризиса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и сокращение доходов семей стали заметнее всего в период спада. Одновременно увеличивалась долговая нагрузка по кредитам, а потребители начали осторожничать: покупать меньше, откладывать крупные решения и ограничивать расходы на «непервое».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Антикризисные меры государств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денежно-кредитным и бюджетным инструментам часто запускались программы поддержки занятости и смягчения условий кредитования бизнеса.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 должен был разорвать цепочку «дефицит ликвидности → сокращение кредитов → падение спроса». Однако эффект зависел от скорости внедрения и доверия к институтам.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антикризисной политики в США, ЕС и Китае; примеры: план TARP (США), количественное смягчение Федеральной резервной системы (США). Доли на диаграмме — иллюстративная типология по направлениям, без точной статистики.
</a:t>
            </a:r>
            <a:endParaRPr lang="en-US" sz="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антикризисные меры не дали мгновенного эффекта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шока: стабилизация финансов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 регуляторы в первую очередь боролись за ликвидность и устойчивость банков. Но рынки не сразу верили сигналам, а кредитные линии расходовались с осторожностью.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этап: осторожное кредитование и пауза инвестиций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поддержке со стороны государства фирмы откладывали инвестиционные проекты, ожидая спроса. Банки ужесточали требования к заёмщикам, чтобы снизить потери и неопределённость.
</a:t>
            </a:r>
            <a:endParaRPr lang="en-US" sz="891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Затем: экономия домохозяйств и восстановление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продолжали экономить из-за нестабильности занятости и снижения уверенности. Это тормозило восстановление потребления, а значит — и темпы оживления производства.
</a:t>
            </a:r>
            <a:endParaRPr lang="en-US" sz="1005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всего: бюджетные ограничения и постепенный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рост государственных долгов и дефицитов ограничивал стимулы. Поэтому выход из кризиса занял несколько лет и различался по регионам в зависимости от финансовой устойчивости.
</a:t>
            </a:r>
            <a:endParaRPr lang="en-US" sz="9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экономики после кризиса: от доверия к росту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цепочки восстановления и роль реформ регулирования (обобщение логики восстановления).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мирового экономического кризиса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подтвердил: национальных мер недостаточно, если финансовые рынки тесно связаны между собой. Проблемы в одном сегменте быстрее распространяются через банки, платежи и движение капитала.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подчеркнул необходимость прозрачности финансовых инструментов, контроля долговой нагрузки и раннего выявления «пузырей». Когда риски скрыты, удар по реальной экономике становится резче и шире.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обеспечивают международная координация центральных банков, согласованные решения правительств и более строгие правила для банков и инвесторов, включая надзор за рискованными операциями и достаточность капитала.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Индикаторы, по которым оценивают кризис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одновременно ухудшаются ВВП, промышленный выпуск и кредитование, это сигнал о системном характере спада, а не о краткосрочных колебаниях спроса.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набора показателей помогает отличить локальные трудности от кризиса всей экономической системы, поскольку финансовые изменения быстро отражаются на занятости.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набор макроиндикаторов: ВВП, инфляция, безработица, индекс промышленного производства, объем кредитования (ОЭСР, МВФ; конкретные ряды зависят от страны и периода). Диаграмма иллюстративна по знакам и относительным направлениям.
</a:t>
            </a:r>
            <a:endParaRPr lang="en-US" sz="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экономят семьи, когда тревожнее становится «завтра»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меняются планы: отпуск откладывают, покупки становятся точечными, а семейный бюджет проверяют по нескольку раз. Затем растёт напряжение из-за долгов по кредитам. Для многих привычная уверенность уступает место дисциплине: рассчитывают каждую трату и ищут стабильную подработку.
</a:t>
            </a:r>
            <a:endParaRPr lang="en-US" sz="871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магазин и новые правила поиска работы для молодежи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районе закрывается магазин или сокращают смены, и на улицах появляется больше объявлений о поиске сотрудников. Молодые люди сталкиваются с конкуренцией за стажировки и первые рабочие места, а обучение кажется менее гарантированным. Даже небольшие сбои в занятости меняют траектории будущего выбора.
</a:t>
            </a:r>
            <a:endParaRPr lang="en-US" sz="863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 повседневная жизнь людей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кризисы повторяются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финансовый надзор и стадное поведение инвесторов усиливают колебания. Когда большинство действует одинаково, вероятность «самоисполняющегося» падения ожиданий становится выше, чем при разрозненных решениях.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повторяются, когда сочетаются избыточное кредитование и вера в бесконечный рост, не подкреплённый реальными доходами. На этом фоне риски накапливаются незаметно до момента, когда доверие резко исчезает.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инновации иногда ускоряют распространение проблем: сложные инструменты могут маскировать реальный масштаб потерь. В результате даже ограниченный сбой быстро превращается в системную угрозу.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делает локальный кризис почти мгновенно международным: проблемы одной страны передаются через банки, торговлю и рынки капитала. Поэтому восстановление требует не только внутренних решений, но и согласованных действий.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кризис: что он изменил и чему научил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затронул не только банки и рынки, но и занятость, доходы населения, бюджеты и политическую устойчивость. Опыт 1929 и 2008 годов доказывает: ключ к сопротивляемости — контроль, прозрачность, доверие и международное сотрудничество.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2026-05-11T13:20:03Z</dcterms:created>
  <dcterms:modified xsi:type="dcterms:W3CDTF">2026-05-11T13:20:03Z</dcterms:modified>
</cp:coreProperties>
</file>