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«…Моя тема, тема о России…»: образ страны в русской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литературе — это история, память, выбор и надежда на будущее.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русские писатели снова и снова обращаются к теме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России возникает там, где литература ищет национальный смысл: в спорах о пути страны, в тревоге за народ, в памяти о переломах истории и в размышлениях о нравственной ответственности человека.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Пушкина, Лермонтова и Тютчева Россия осмысляется не только как государство, но и как духовное пространство, где личное чувство соединяется с исторической памятью.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поэзии XIX века: от гражданского чувства к лирическому образу родины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Некрасова тема родины прежде всего связана с крестьянской Россией: её трудом, страданием, терпением и скрытой внутренней силой народа.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видит в России не отвлечённый символ, а живую реальность, требующую сочувствия, гражданской позиции и нравственной честности.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Фета и Тютчева образ Родины часто приобретает философскую глубину: это переживание огромного пространства, истории и собственной сопричастности к судьбе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 дорога сквозь туман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«Россия» Блок показывает страну бедной и непарадной, но внутренне сильной. Образ дороги, сумрачного пейзажа и простой жизни создаёт ощущение пути, который ещё не завершён.
</a:t>
            </a:r>
            <a:endParaRPr lang="en-US" sz="1096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как духовное испытание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цикле «На поле Куликовом» прошлое не отделено от настоящего: историческая память становится мерой современной России. Родина у Блока звучит как боль, надежда и тревожное ожидание перемен.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Александр Блок видит Россию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Есенин: Россия как деревенский мир, память и утрата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Есенина Россия неотделима от деревни, родной природы, разговорной интонации и личной биографии: всё это создаёт образ страны как близкого и дорогого дома.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Берёзы, просёлочные дороги, избы и православные мотивы передают не только красоту, но и чувство уходящего мира, который поэт переживает как утрату.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 Руси любовь к земле соединяется с болью исторических перемен: Россия становится частью личной памяти и общей культурной судьбы.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0730" y="1835776"/>
            <a:ext cx="4091897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поэты, для которых тема России является ключевой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авторов, произведений и ведущих мотивов темы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России объединяет гражданский пафос, личную лирику и историческое мышление; в центре — народ, память и нравственный выбор.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произведений русской литературы XIX–XX веков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1840–1850-е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обращается к жизни простых людей, показывая Россию через труд, нужду и бесправие. В его поэзии усиливается голос сострадания и гражданского протеста.
</a:t>
            </a:r>
            <a:endParaRPr lang="en-US" sz="1097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1860–1870-е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произведениях поэт расширяет образ страны до социального портрета целой эпохи. Россия здесь — пространство несправедливости, но и скрытой народной стойкости.
</a:t>
            </a:r>
            <a:endParaRPr lang="en-US" sz="1097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лирика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текстах возрастает мотив исторической надежды: будущее России связывается с освобождением народа, правдой и преодолением унижения.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Некрасов: народная Россия и социальная правда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раскрывается тема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от личного переживания к историко-философскому обобщению в русской литературе.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прозе: общество, история и нравственный выбор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Гоголя, Тургенева и Чехова Россия раскрывается через устройство повседневной жизни, социальные противоречия и разрыв между мечтой об идеале и реальностью.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и Толстого тема страны связана с совестью, верой, ответственностью личности и поиском нравственной опоры в эпоху кризиса.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создаёт объёмный образ России: в нём сочетаются судьбы героев, исторический фон и критический взгляд на общество.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темы России в литературе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тема России чаще всего строится вокруг народа, истории и пути. Эти мотивы связывают лирику, эпос и прозу.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не один образ, а устойчивый набор смыслов: родная земля, память, конфликт эпох и вера в нравственное обновление.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по произведениям школьной программы по литературе
</a:t>
            </a:r>
            <a:endParaRPr lang="en-US" sz="93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1935–1940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годы создавалось «Реквием», ставший поэтическим свидетельством эпохи репрессий и общенациональной боли.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Ахматова, история создания поэмы «Реквием»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временной промежуток показывает, как личная скорбь у Ахматовой превращается в голос памяти и гражданской ответственности.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Дон: земля, семья, история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Донская земля как основа образа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Шолохова Россия ощутима через конкретное пространство Дона: хутор, труд, семейный быт и казачью традицию. Эта почва придаёт повествованию подлинность и историческую глубину.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как испытание человека и уклада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разлом разрушает привычный мир и заставляет героев делать нравственный выбор. Через семейные конфликты и войну писатель показывает, как история входит в частную жизнь.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литературе XX века: исторические испытания и художественные ответы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основано на программных произведениях Блока, Есенина, Ахматовой, Шолохова, Твардовского и Солженицына.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рисунок показывает преобладание трагических мотивов при сохранении веры в духовную устойчивость и историческое продолжение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произведений школьной программы по литературе XX века
</a:t>
            </a:r>
            <a:endParaRPr lang="en-US" sz="8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«Василии Тёркине» Родина показана через окопный быт, фронтовую дорогу и характер простого солдата, который сохраняет достоинство, юмор и внутреннюю свободу.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Послевоенные стихи усиливают мотив памяти и правды. Поэт настаивает на честном разговоре о войне, потому что именно он сохраняет нравственный смысл пережитого.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у Твардовского не отвлечённый: он связан с землёй, трудом и общим чувством долга перед страной, переживающей тяжёлое испытание.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 Твардовского держится не на пафосе, а на стойкости народа, его выносливости и способности пройти через историю без утраты человеческого достоинства.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Твардовский: Россия в военное и послевоенное время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5060" y="1835776"/>
            <a:ext cx="2764401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России в ключевых произведениях школьной программы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 одна тема раскрывается в разных художественных формах и исторических контекстах.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Россия понимается не только как место действия, но и как пространство истории, нравственного выбора и народной судьбы.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литературе; программные произведения русской литературы XIX–XX веков
</a:t>
            </a:r>
            <a:endParaRPr lang="en-US" sz="88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исторической эпохи к художественному образу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формирования литературного образа страны в зависимости от времени и конфликта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 нравственная и философская категория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классической литературе Россия часто обозначает не только территорию, но и меру совести, исторической памяти и ответственности человека перед другими.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и гуманистические мотивы связывают образ страны с правдой, состраданием и жертвенным служением, поэтому тема приобретает глубокий моральный смысл.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понимание делает разговор о России философским: речь идёт не о пейзаже, а о том, каким должен быть человек и каким он становится в истории.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разные авторские версии образа России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жанрах эти признаки соединяются по-разному: в лирике они звучат сжато, в прозе — развёрнуто и многоголосо.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различия, авторы сохраняют общий культурный код: Россия мыслится как личная ценность и общенациональная судьба.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мотивов в произведениях Блока, Есенина, Ахматовой, Шолохова, Твардовского и других авторов
</a:t>
            </a:r>
            <a:endParaRPr lang="en-US" sz="93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25492"/>
            <a:ext cx="342803" cy="274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7618" y="2010257"/>
            <a:ext cx="342803" cy="30471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4078" y="2025492"/>
            <a:ext cx="342803" cy="27424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России помогает увидеть, как литература сохраняет опыт войн, кризисов и переломных эпох, превращая прошлое в предмет вдумчивого анализа.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судьбы героев старшеклассник учится замечать связь между личной ответственностью, совестью и общественными последствиями поступков.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авторской позиции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Блока, Есенина, Ахматовой, Шолохова и Твардовского развивает умение видеть, как по-разному художники отвечают на один исторический вызов.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идентичность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России в литературе формирует представление о национальной культуре как о живой традиции, которая соединяет память, ценности и язык.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России остаётся важной для старшеклассника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литературе: от памяти к надежде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показывает Россию как пространство исторической памяти, народной судьбы и нравственного выбора. В этом образе соединяются боль, стойкость и вера в духовное обновление.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2026-05-23T19:57:25Z</dcterms:created>
  <dcterms:modified xsi:type="dcterms:W3CDTF">2026-05-23T19:57:25Z</dcterms:modified>
</cp:coreProperties>
</file>