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в алгебре 9 класса: основные идеи и способы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уравнения: формулы, графики, корни.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квадратные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помогают находить неизвестные в задачах на движение, площадь и графики функций. Эта тема учит выбирать удобный способ решения и готовит к более сложным алгебраическим задачам.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квадратным уравнением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Квадратным называют уравнение, в котором переменная входит во вторую степень и нет степеней выше второй. В общем виде оно записывается как ax² + bx + c = 0.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все три слагаемых, уравнение считают полным. Если отсутствует либо член с x, либо свободный член, получается неполное квадратное уравнение с более простым решением.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a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не должен равняться нулю, иначе уравнение перестаёт быть квадратным. Именно наличие члена ax² делает возможным применение дискриминанта, формулы корней и других методов.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параболы и число корней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парабола пересекает ось Ox в двух местах, уравнение имеет два действительных корня. Каждый корень соответствует одной точке пересечения графика с осью.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не пересекает ось Ox, действительных корней нет. Такое положение удобно сразу увидеть на рисунке, не выполняя вычисления до конца.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оси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парабола только касается оси Ox, она имеет один действительный корень. В этом случае оба найденных значения совпадают и описывают одну точку.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квадратные уравнения и их решение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ax² + c = 0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x² и переносят свободный член. Затем извлекают квадратный корень, учитывая знак выражения под корнем: при отрицательном значении действительных решений не будет.
</a:t>
            </a:r>
            <a:endParaRPr lang="en-US" sz="851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ax² + bx = 0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вынести x за скобку: x(ax + b) = 0. После этого применяют правило нуля произведения и получают два возможных значения корня.
</a:t>
            </a:r>
            <a:endParaRPr lang="en-US" sz="1023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неполных уравнений полезно сразу подставить найденные значения в исходную запись. Это помогает убедиться, что корни не потеряны и не появились лишние ответы.
</a:t>
            </a:r>
            <a:endParaRPr lang="en-US" sz="10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вид уравнения влияет на выбор способа решения и число корней.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сначала важно определить тип уравнения, а уже потом выбирать удобный способ решения.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квадратных уравнений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быстро показывает, сколько действительных решений нужно искать, не раскрывая все выражение до конца.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дискриминанта полностью определяет число действительных корней квадратного уравнения.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корней в зависимости от дискриминанта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D = b² − 4ac, школьная алгебра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дискриминанта и формула корней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D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ax² + bx + c = 0 сначала вычисляют дискриминант по формуле D = b² − 4ac. Этот шаг помогает заранее определить, сколько корней можно ожидать.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дискриминант неотрицателен, используют формулу x = (-b ± √D) / 2a. Она даёт два значения, когда D положителен, и одно совпадающее значение при D = 0.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= 0, квадратный корень из нуля равен нулю, поэтому оба ответа совпадают. Тогда корень записывают одним числом x = -b / 2a.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для любых полных квадратных уравнений, если коэффициент a не равен нулю. Перед вычислениями важно аккуратно определить знаки всех коэффициентов.
</a:t>
            </a:r>
            <a:endParaRPr lang="en-US" sz="11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поиска корней и проверки ответа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квадратного уравнения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как способ решения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уравнения проще решать не через дискриминант, а через разложение на множители. Если левая часть превращается в произведение двух скобок, достаточно найти, при каких значениях x хотя бы один множитель равен нулю.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помогают быстрее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 записи (x — 3) (x + 5) = 0 каждый множитель рассматривают отдельно. Отсюда сразу получают x = 3 и x = -5, а затем проверяют, действительно ли оба значения подходят исходному уравнению.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выражения к ответу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Виета для приведённых квадратных уравнений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вида x² + px + q = 0 сумма корней равна −p. Это удобно, когда корни уже найдены: можно быстро проверить, соответствует ли ответ условию и знакам коэффициентов.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корней равно q, поэтому по нему легко оценить, могли ли получиться именно такие числа. Если один корень найден неверно, это сразу заметно при проверке произведения.
</a:t>
            </a:r>
            <a:endParaRPr lang="en-US" sz="1017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подбор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Виета особенно полезна, когда корни — целые числа. Тогда можно подобрать пары чисел без вычисления дискриминанта и быстрее получить ответ в простых примерах.
</a:t>
            </a:r>
            <a:endParaRPr lang="en-US" sz="10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показывают, что разные методы лучше подходят для разных типов заданий. Выбор способа зависит от вида уравнения и того, насколько быстро нужно получить ответ.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выигрывает по универсальности, а разложение на множители и Виета — по скорости в простых случаях.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квадратного уравнения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3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учебных свойств методов решения; без эмпирических данных
</a:t>
            </a:r>
            <a:endParaRPr lang="en-US" sz="8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квадратных уравнений
</a:t>
            </a:r>
            <a:endParaRPr lang="en-US" sz="2483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неверно определяют a, b и c, особенно после преобразования записи. Из-за этого подставляют числа не в ту формулу и получают неправильный дискриминант или корни.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 — пропустить знак минус в формуле корней или в вычислении выражения −b. Даже одна такая неточность полностью меняет ответ, поэтому запись нужно проверять внимательно.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дискриминанте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D = b² − 4ac нередко забывают скобки или неверно умножают числа. Тогда выбирается неправильный случай: два корня, один корень или отсутствие действительных решений.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важно подставить их в исходное уравнение. Без проверки легко оставить лишний ответ, который формально появился в вычислениях, но не подходит по смыслу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подходящий способ решения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вид уравнения помогает выбрать самый удобный способ решения и сразу понять, сколько действительных корней получится.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уравнения часто решаются быстрее простыми преобразованиями, а полные — через множители или дискриминант в зависимости от структуры.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квадратных уравнений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687" y="2621013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6506" y="3512651"/>
            <a:ext cx="169650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в текстовых задачах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квадратное уравнение возникает, когда нужно учесть сразу расстояние, скорость и время. Тогда неизвестная входит в несколько частей условия одновременно.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прямоугольника и одна из сторон выражена через неизвестную, получается уравнение второй степени. Так находят длину стороны по условию задачи.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 переводят в формулы, а затем сводят выражение к стандартному виду. После решения выбирают только тот корень, который имеет смысл в реальной ситуации.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текста задачи к уравнению, решению и проверке результата.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квадратное уравнение по условию задачи
</a:t>
            </a:r>
            <a:endParaRPr lang="en-US" sz="227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корней уравнения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квадратного уравнения — это значения x, при которых график y = ax² + bx + c пересекает ось Ox. Каждая такая точка показывает одно действительное решение.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вершина параболы находится выше оси Ox, график не пересекает её, и действительных корней нет. Если вершина ниже, обычно появляются два пересечения и два корня.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не только число решений, но и проверить их правдоподобность. Поэтому изображение параболы удобно использовать вместе с дискриминантом и формулой корней.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a задаёт общий вид параболы, а его модуль влияет на крутизну изгиба. Это помогает заранее представить график без построения таблицы значений.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a ветви направлены вверх, при отрицательном — вниз; изменение |a| меняет только ширину параболы.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коэффициента a с направлением ветвей параболы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графика функции y = ax² + bx + c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опорные формулы связывают вид уравнения, дискриминант, корни и соотношения Виета. С ними легче выбирать способ решения и быстро проверять полученный ответ.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достаточно, чтобы решать большинство заданий по теме.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как основа дальнейшего изучения 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учат не только считать, но и выбирать удобный способ решения. Эта тема соединяет преобразования, графики и проверку ответа, поэтому становится важной опорой для дальнейшей алгебры.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2026-05-30T01:35:16Z</dcterms:created>
  <dcterms:modified xsi:type="dcterms:W3CDTF">2026-05-30T01:35:16Z</dcterms:modified>
</cp:coreProperties>
</file>