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Бианки «Хитрый Лис и умная Уточка»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хитрости, осторожности и смекалке.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и его мир природы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писал о лесах, реках, птицах и зверях. Он умел показывать животных живыми и понятными, чтобы по их поступкам дети узнавали характеры и учились наблюдательности.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0470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— ловкий и самоуверенный хищник. Он привык рассчитывать на хитрость и надеется легко добиться своего, не встретив серьёзного сопротивления.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09709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 и Уточка оказываются рядом, сказка становится особенно интересной. Сила Лиса не решает всё сразу, потому что Уточка умеет думать быстрее.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встреча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008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кажется маленькой и беззащитной, но она внимательна и смела. Она не паникует, а быстро замечает опасность и ищет безопасный выход.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Лис видит Уточку и сразу начинает прикидывать, как добиться своего. Он действует осторожно, но уверен, что сумеет обмануть её.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замечает добычу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сказки уже ясно, кто как себя ведёт. Лис полагается на хитрость, а Уточка — на осторожность, наблюдательность и здравый смысл.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виден характер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замечает поведение Лиса и понимает, что рядом опасность. Она не теряет спокойствия и внимательно следит за каждым его движением.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настораживается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сказке показывает, как каждый новый замысел Лиса получает ответ Уточки.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25" y="2110925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2588" y="2087925"/>
            <a:ext cx="3465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ведёт себя Лис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старается действовать не прямо, а хитростью. Он рассчитывает запутать Уточку и думает, что заранее просчитал каждый её шаг.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обман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ведёт себя так, будто победа уже у него в лапах. Эта самоуверенность мешает ему заметить, что Уточка внимательно наблюдает за ним.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 в успехе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не отступает и пробует новые уловки, но они не помогают. Чем сильнее он старается, тем яснее видно, что обман не всегда выигрывает.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расчёте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Уточка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сразу следит за Лисом и замечает, что он ведёт себя подозрительно. Она не спешит, а спокойно оценивает ситуацию.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внимание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выбирает безопасное решение и действует вовремя. Благодаря этому она обманывает Лиса и остаётся в безопасности.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верный выход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опасно, Уточка не теряется и не паникует. Спокойная голова помогает ей быстрее понять, что нужно делать.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спокойствие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сказки легко представить у берега, где вода близко подходит к суше. Здесь хорошо видны и осторожный Лис, и Уточка, которой удобнее держаться на воде. Такой фон делает историю живой и наглядной.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у воды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воде Уточка чувствует себя увереннее, чем на берегу. Водная поверхность словно помогает ей сохранять свободу и выбирать безопасное место. Для картинки это важная деталь: сразу видно, где героиня сильнее.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на воде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выглядит особенно выразительно, когда стоит у воды и не может действовать так легко, как ему хочется. Берег подчёркивает его хитрость, а рядом с водой становится заметно, что Уточка чувствует себя спокойнее.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у кромки берега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В. Бианки «Хитрый Лис и умная Уточка»
</a:t>
            </a:r>
            <a:endParaRPr lang="en-US" sz="1134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два героя противопоставлены друг другу. Именно этот контраст помогает понять: победа зависит не только от силы, но и от сообразительности.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героя показывают, что ум и осторожность могут победить силу.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75" y="1744250"/>
            <a:ext cx="556500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169" y="1744250"/>
            <a:ext cx="486937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2150" y="1744250"/>
            <a:ext cx="556500" cy="556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уверен, что всё идёт по его плану, но Уточка каждый раз находит другой выход. Из-за этого его замыслы выглядят смешно и неудачно.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отвечает Лису очень быстро и точно. Её спокойные решения кажутся неожиданными, а именно неожиданные повороты чаще всего вызывают улыбку.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находчивость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смешно то, что большой и ловкий хищник уступает маленькой уточке. Такой контраст делает историю яркой, живой и легко запоминающейся.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проигрывает слабому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звучит смешно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пишет ясно и без лишних слов, поэтому текст легко понимать даже второклассникам. Каждое предложение быстро подводит к событию и не отвлекает от главного.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быстрых поступков: увидел, подумал, спрятался, обманулся. Такой ритм делает чтение живым и помогает сразу следить за тем, что происходит с героями.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действия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показывает повадки Лиса и Уточки. Из этих деталей сразу видно, кто осторожен, кто самоуверен, а кто умеет наблюдать и делать выводы.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описания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видны у героев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56400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старается добиться своего обманом и надеется, что всё продумал заранее. Его поведение показывает смекалку, но вместе с ней — излишнюю уверенность в себе.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400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Хитрость Лиса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5795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не поддаётся панике и внимательно следит за опасностью. Она быстро понимает, как поступить, и именно это помогает ей выбраться из трудного положения.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45795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Уточки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6336575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важны не только рост и сила, но и характер. Осторожность, терпение и внимательность часто оказываются полезнее, чем громкие уверения.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336575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в сказке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кажется совсем беззащитной, но она замечает больше, чем думает Лис. Её взгляд насторожен, а поведение спокойно и уверенно. На иллюстрации можно показать, как она стоит у воды и внимательно смотрит на берег.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Маленькая, но внимательная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хвастается и не спорит, а просто находит верный выход в нужный момент. Такой образ особенно нравится читателям, потому что маленькая героиня ведёт себя достойно и умно.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без громких слов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Лиса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появляется как ловкий и самоуверенный герой. Он думает, что легко перехитрит Уточку, и из-за этой уверенности не замечает, как сам попадает в ловушку.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охотник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выглядит почти как шутник, который слишком верит в свой план. Поэтому его поражение не пугает, а вызывает улыбку и делает историю особенно запоминающейся.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неудачник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хитрости не помогают, потому что рядом оказывается внимательный соперник. В сказке становится ясно: если думать только о своём выигрыше, можно проиграть самым неожиданным образом.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Обманщик без победы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замечает добычу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Лис действует быстро и решительно. Он уверен, что сможет обмануть Уточку, и сразу начинает придумывать свой хитрый план.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замечает опасность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ведёт себя спокойнее. Она не суетится, внимательно смотрит вокруг и понимает, что нужно быть начеку, чтобы не попасть в беду.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ум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оказывается, что осторожность и сообразительность важнее грубой силы. Лис остаётся ни с чем, а Уточка выбирается из опасной ситуации.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внимательность и спокойствие помогают Уточке обойти хитрость Лиса.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Уточка побеждает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сказки о животных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113903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звери разговаривают, спорят и принимают решения почти как люди. Благодаря этому детям легко понимать их поступки и следить за сюжетом.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80050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герои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33750" y="4238353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сказку удобно сопоставлять с другими произведениями о животных. Везде важно заметить, как герой думает, ошибается или находит выход из трудной ситуации.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033750" y="392495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историями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555075" y="3176128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Бианки животные остаются настоящими по повадкам, но их поведение помогает увидеть характер. Кто-то смелый, кто-то хитрый, а кто-то очень наблюдательный.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55075" y="2862725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 через поступки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25" y="2110925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2113" y="2087921"/>
            <a:ext cx="3465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читается легко и быстро, потому что события развиваются без длинных отступлений. Это помогает сразу следить за героями и не терять нить сказки.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интересное в сказке — победа маленькой Уточки над уверенным Лисом. Такой поворот делает чтение увлекательным и даже немного смешным.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не всегда выигрывает самый сильный. Часто побеждает тот, кто внимателен, спокоен и умеет быстро сообразить.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можно поговорить после чтения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обсудить, почему Лис решил действовать хитростью и как Уточка смогла заметить опасность. Так легче понять характеры персонажей и их поведение.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подумать, что помогло Уточке выиграть: смелость, наблюдательность или умение не растеряться. Ответы могут быть разными, но все они важны.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победы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поговорить о том, почему смекалка иногда сильнее силы. Такая беседа помогает лучше понять смысл сказки и запомнить её.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читателя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В. Бианки учит, что ум, осторожность и спокойствие помогают победить даже маленькому герою. Лис надеется на хитрость, а Уточка побеждает своей сообразительностью.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может проиграть, если не думает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2026-05-27T14:12:53Z</dcterms:created>
  <dcterms:modified xsi:type="dcterms:W3CDTF">2026-05-27T14:12:53Z</dcterms:modified>
</cp:coreProperties>
</file>