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генетической изменчивости: модификационная и комбинативная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две ключевые формы генетической изменчивости и их значение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генетической изменчивости и её роль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— разнообразие признаков внутри вида, возникающее под влиянием наследственных и средовых факторов. Понимание её форм важно для изучения эволюции и адаптации.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— это фенотипические изменения, вызванные влиянием среды, которые не затрагивают генетический код и не передаются потомству.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сезонные изменения окраски шерсти у млекопитающих, вариации размеров листьев у растений и колебания массы тела под разным питанием.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обратимы и могут исчезать при устранении внешнего воздействия, проявляя гибкость организмов в адаптации к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характеристика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одуванчиков длина цветоноса заметно варьируется в зависимости от уровня света. На более освещённых участках стебель короче, на затенённых — длиннее, что способствует успешному размножению.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длина цветоноса одуванчика
</a:t>
            </a:r>
            <a:endParaRPr lang="en-US" sz="1363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состав почвы определяют интенсивность окраски у некоторых видов цветов. Холод снижает пигментацию, а тёплая почва усиливает насыщенность цвета, влияя на привлекательность для опылителей.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окраска лепестков цветов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шерсти у лис варьируется в зависимости от климата и сезона. В суровых холодных условиях шерсть становится гуще, тогда как в тёплом климате она редеет, обеспечивая терморегуляцию.
</a:t>
            </a:r>
            <a:endParaRPr lang="en-US" sz="9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шерсти лис в разных условиях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модификационные изменения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82591"/>
            <a:ext cx="4775700" cy="204371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модификационных изменений у растений, животных и человека при различных условиях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изменения широко распространены среди живых организмов и зависят от условий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модификационной изменчивости в природе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— предел изменчивости признака, определённый генотипом и влиянием окружающей среды.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1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25-40%
</a:t>
            </a:r>
            <a:pPr algn="ctr" indent="0" marL="0">
              <a:lnSpc>
                <a:spcPct val="120004"/>
              </a:lnSpc>
              <a:buNone/>
            </a:pPr>
            <a:r>
              <a:rPr lang="en-US" sz="117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нормы реакции масса колоса пшеницы изменяется под разным уровнем удобрений, отражая генетическую ограниченность изменений.
</a:t>
            </a:r>
            <a:pPr algn="ctr" indent="0" marL="0">
              <a:lnSpc>
                <a:spcPct val="120004"/>
              </a:lnSpc>
              <a:buNone/>
            </a:pPr>
            <a:r>
              <a:rPr lang="en-US" sz="9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растений, учебное издание
</a:t>
            </a:r>
            <a:endParaRPr lang="en-US" sz="39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как изменение уровня освещённости (ось X) влияет на высоту кукурузы (ось Y) в пределах нормы реакции, отражая плавное изменение признака.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отображение нормы реакции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визуализация подчёркивает, что изменения фенотипа происходят без резких скачков, демонстрируя адаптивный потенциал в экологических границах.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модификационной изменчивости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возникают исключительно под воздействием внешних факторов и не затрагивают наследственный материал, что делает их обратимыми.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проявления признаков у организмов одного генотипа ограничен нормой реакции, ограничивающей возможности изменения.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фактор среды может вызывать разнообразные фенотипические проявления у разных генотипов, повышая вариативность популяции.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изменения обеспечивают быструю реакцию на условия среды без необходимости генетических преобразований.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модификационной изменчивости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позволяет организмам быстро адаптироваться к изменяющимся условиям, улучшая выживаемость в стрессовых ситуациях.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устойчивость к экстремальным температурам, засухам и колебаниям питания, расширяя экологическую нишу вида.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проявление признаков без изменений генофонда сохраняет генетическое разнообразие, необходимое для долгосрочной эволюции.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понятие и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комбинативной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через рекомбинацию наследственного материала при половом размножении. Включает независимое расхождение хромосом, кроссинговер и случайное оплодотворение, обеспечивая генетическое разнообразие.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индивидуальности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изменчивость формирует уникальные комбинации генов, создавая индивидуальность каждого потомка даже внутри одного вида и поддерживая адаптивный потенциал популяций.
</a:t>
            </a:r>
            <a:endParaRPr lang="en-US" sz="2305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рекомбинации генетического материала в половом размножении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комбинативной изменчивости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 источник генетической вариативности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обмен участками генетического материала между гомологичными хромосомами в профазе I мейоза, что способствует появлению новых комбинаций аллелей.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происходит регулярно у эукариот и ведёт к увеличению разнообразия наследственных признаков в популяциях, улучшая адаптационные возможности.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зависит от длины хромосомы и расстояния между генами, где более длинные участки и большие расстояния повышают вероятность обмена.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кроссинговера формируется широкий спектр генотипов, что усиливает генетическую индивидуальность потомков внутри одного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огромное генетическое разнообразие потомков: у человека возможны более 70 триллионов различных комбинаций хромосом, что объясняет индивидуальные различия между родственниками.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случайном соединении различных мужских и женских гамет образуется уникальный генотип, который включает случайный набор аллелей от обоих родителей.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 как фактор комбинативной изменчивости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дополнительно умножает число уникальных генотипов, значительно расширяя потенциальное разнообразие потомства.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возможных комбинаций подтверждает важность комбинативной изменчивости для генетического разнообразия и вариативности.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Численная оценка комбинативной изменчивости у человека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генетике человека, 2020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постоянного появления новых комбинаций генов эволюция и долгосрочная выживаемость видов были бы невозможны.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комбинативной изменчивости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генетического разнообразия ускоряет эволюционные процессы и способствует более успешной адаптации организмов к изменяющейся 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обеспечивает основу для естественного отбора, создавая широкий спектр наследственных признаков в популяциях.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модификационной и комбинативной изменчивости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 наследуется и вызвана изменениями лишь под воздействием окружающей среды, без изменения ДНК.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наследуется и возникает в результате рекомбинации генов в ходе полового размножения, изменяя генетический состав потомства.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изменения обратимы, основываются на фенотипических изменениях, тогда как комбинативные — необратимы и затрагивают генотип.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изменчивости важны для биологической адаптации и поддержания разнообразия видов в природе.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стабильной среды преобладает модификационная изменчивость, обеспечивая гибкость признаков без генетических изменений.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среды возрастает роль комбинативной изменчивости, что способствует генетической адаптации и эволюции популяции.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модификационной и комбинативной изменчивости в популяции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Биоэкологические исследования, 2022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позволяет быстро корректировать агропромышленные показатели за счёт оптимизации условий выращивания и внешнего воздействия.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изменчивости в селекционной практике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используется для создания новых высокопродуктивных сортов и пород через гибридизацию и селекцию с учётом наследственных признаков.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обусловливает индивидуальные различия в предрасположенности к наследственным заболеваниям и отклик на медикаменты.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учитывает обе формы изменчивости для разработки эффективных и безопасных методов лечения каждого пациента.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влияет на разнообразие клинических проявлений заболеваний под действием факторов окружающей среды, таких как аллергия.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в медицине и генетических исследованиях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 ключ к адаптации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 комбинативная изменчивость совместно обеспечивают жизнеспособность, адаптацию и развитие биологических видов в меняющейся среде, служат фундаментом для науки и практики.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2026-05-09T23:15:07Z</dcterms:created>
  <dcterms:modified xsi:type="dcterms:W3CDTF">2026-05-09T23:15:07Z</dcterms:modified>
</cp:coreProperties>
</file>