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нам говорить точно и красиво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делают нашу речь понятной, яркой и точной.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— богатство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помогает выбирать нужные слова по смыслу: для предметов, действий, признаков, чувств и настроения.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57447"/>
            <a:ext cx="724450" cy="579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слова вокруг нас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назвать всё, что рядом с нами: школу, дом, книгу, тетрадь, дерево и дождь. Без них трудно точно рассказать о мире.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называют действия: бежит, рисует, читает, строит. Они показывают, что именно делает человек, животное или предмет в рассказе.
</a:t>
            </a:r>
            <a:endParaRPr lang="en-US" sz="779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описывать признаки предметов и людей: высокий, маленький, весёлый, тёплый. Точное описание помогает представить картину очень ясно.
</a:t>
            </a:r>
            <a:endParaRPr lang="en-US" sz="752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яснее смысл предложения. Тогда мысль звучит аккуратно, а собеседнику не приходится догадываться, что вы имели в виду.
</a:t>
            </a:r>
            <a:endParaRPr lang="en-US" sz="794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передавать чувства и настроение: радость, удивление, грусть, спокойствие. С ними речь становится живой, а слушателю легче понять говорящего.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помогает на уроках и в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общении с друзьями слова помогают рассказать о своём дне, попросить помощь и спокойно объяснить свои чувства.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слова нужны, чтобы читать, списывать, составлять предложения и пересказывать текст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лучше общих слов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часто говорят слишком мало. Слова вроде «хороший» или «интересный» понятны, но не всегда помогают увидеть точную картину.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сразу уточняют смысл: аккуратный, добрый, яркий, смелый, весёлый. Они делают ответ короче, яснее и намного выразительнее.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речи есть точные слова, собеседнику легче понять мысль без лишних вопросов. Такой ответ звучит уверенно и по-школьному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близкие по смыслу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очень близки по смыслу: большой и огромный, смелый и храбрый. Они помогают говорить точнее и не застревать на одном и том же слове.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одно слово много раз, текст становится однообразным. Синонимы делают речь мягче, красивее и интереснее для слушателя или читателя.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для 3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учиться подбирать 2–3 синонима к знакомому слову. Это развивает внимательность и помогает находить удачное слово быстрее, почти как настоящий языковой сыщик.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слова с противоположным значением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замечать различия. Например: день — ночь, высокий — низкий, далеко — близко. С ними легче сравнивать предметы, признаки и явления.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загадках, пословицах и упражнениях. Они делают задания интереснее и помогают лучше запомнить новое слово через противопоставление.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антонимы, ему проще понять, чем одно качество отличается от другого. Это очень полезно при чтении и при ответах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слово становится знакомым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первого знакомства до уверенного использования в речи и тетради.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слово с несколькими значениями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встречаем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попадается знакомое на вид слово, но оно может значить не только одну вещь. Нужно внимательно прочитать предложение целиком.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соседним словам становится понятно, о чём идёт речь: о предмете, явлении или части чего-то. Контекст подсказывает верное значение.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 нужное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слово «ключ» может быть и для двери, и родником, а «лист» — листом дерева или тетради. Смысл выбирает предложение.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 старинные слова в языке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язык приходят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время приносит свои названия: компьютер, смартфон, интернет, робот. Эти слова появились вместе с новыми предметами и делами. Язык сразу подружился с ними, потому что людям нужно называть то, что стало частью жизни.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живут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былинах и старых книгах встречаются старинные слова. Они звучат необычно и напоминают о прошлом. Если рядом лежат старая книга и современный планшет, легко увидеть: язык умеет хранить память и меняться одновременно.
</a:t>
            </a:r>
            <a:endParaRPr lang="en-US" sz="8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 помогает понимать тексты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словаре есть много знакомых слов, читать рассказ или стихотворение легче: смысл складывается быстрее, а важные детали не ускользают от внимания.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встречается незнакомое слово, можно остановиться, уточнить его значение и сразу понять, о ком или о чём говорит текст. Это очень помогает на уроке.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 делает ответы точнее: ученик лучше пересказывает, находит нужные факты и не путается в задании, даже если оно длинное.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замечает новые слова и узнаёт их смысл, тем увереннее читает, пишет и объясняет свои мысли без 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показывают настроение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светло и тепло, когда человек радуется. Они помогают передать улыбку, хорошее настроение и приятные события, даже если мы читаем только текст, без картинки.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мягкие слова помогают передать печаль, огорчение или разочарование. С их помощью читатель сразу понимает, что герою нужна поддержка и доброе отношение.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восклицания и выразительные слова делают сообщение живым. Они помогают показать, что что-то оказалось неожиданным, интересным или даже очень-очень странным.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создают чувство внимания и безопасности. Когда речь полна заботы, она звучит спокойно, ласково и помогает людям лучше понимать друг друга.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 в предложении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ученику шаг за шагом подобрать точное слово и проверить, не повторяется ли оно слишком часто.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повторы делают речь скучной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слово встречается слишком часто, текст становится однообразным. Слушателю труднее удержать внимание, а мысль звучит беднее и медленнее.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мешают увидеть главное: вместо точного рассказа получается цепочка одинаковых слов. Из-за этого даже интересный текст может показаться утомительным и не очень ясным.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речь звучала лучше, используют синонимы, местоимения и точные названия. Тогда предложение становится аккуратным, а читателю легче понять смысл с первого 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делают учёбу интересной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которая будит 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загадку, а дети внимательно ищут ответ и вспоминают знакомые слова. В классе сразу становится оживлённо, будто слова решили устроить маленькое соревнование. Так ребёнок учится думать, сравнивать и быстрее запоминать новые выражения.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Кроссворд и буквы-кубики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карточки, буквы-кубики и лист с клетками. Ребята подбирают слова по теме, а потом проверяют себя по подсказкам. Такая игра развивает внимание и помогает запомнить правильное написание почти незаметно для самого ученика.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по-другому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называет простое слово, а другой ищет более точное или близкое по смыслу. Получается весёлая словесная цепочка, где никто не скучает. В конце дети удивляются, сколько разных слов уже успели вспомнить.
</a:t>
            </a:r>
            <a:endParaRPr lang="en-US" sz="8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делают общение добрым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нужны каждый день: для приветствия, просьбы, благодарности и извинения. Они помогают говорить уважительно и показывают, что человек умеет заботиться о других.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«спасибо» или «пожалуйста» делает разговор теплее. В классе такие слова помогают дружить, спокойно решать маленькие трудности и не ссориться по пустякам.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часто использует вежливые слова, его речь звучит добрее и приятнее. С ним легче общаться, потому что хорошие слова всегда работают как маленькие помощники.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и пополнять свой словарь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проходит путь от первого знакомства до уверенного использования в речи и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пословицах, сказках и загадках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мало слов, но в них много смысла. Они учат наблюдать, сравнивать и понимать мудрые мысли, а ещё помогают запоминать яркие выражения надолго.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встречаются необычные слова, образные сравнения и красивые описания. Они делают героев живыми, а чтение — похожим на увлекательное путешествие в мир фантазии.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заставляют внимательно слушать каждое слово. Чтобы найти ответ, нужно заметить подсказки, понять скрытый смысл и вспомнить подходящее название предмета или явления.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богатая лексика ученику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 помогает быстрее понимать задания, рассказы и стихи. Когда слова знакомы, читать становится легче, а смысл текста не прячется за неизвестными выражениями.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лексика делает письменную речь аккуратнее. В сочинении и пересказе легче избегать повторов, строить красивые предложения и писать так, чтобы текст было приятно читать.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друзьями и взрослыми такой ученик звучит вежливо и ясно. Его речь помогает договариваться, делиться впечатлениями и говорить о своих чувствах без путаницы.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большим запасом слов ученик отвечает увереннее и точнее. Он может подобрать нужное слово, объяснить мысль и не останавливаться слишком часто в поиске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делает нашу речь умной, доброй и красивой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помогает нам читать, писать, думать и говорить увереннее. Чем больше слов знает ученик, тем точнее он выражает мысли, добрее общается и смелее учится каждый день.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2026-05-21T11:54:50Z</dcterms:created>
  <dcterms:modified xsi:type="dcterms:W3CDTF">2026-05-21T11:54:50Z</dcterms:modified>
</cp:coreProperties>
</file>