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Первой мировой войны
</a:t>
            </a:r>
            <a:endParaRPr lang="en-US" sz="3949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изменила Европу и весь мир?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не означала спокойствия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Перемирие остановило стрельбу, но не решило главные споры. Европа была истощена, города и дороги разрушены, а вопрос о границах, репарациях и безопасности только усилил напряжение.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и условия для Германии
</a:t>
            </a:r>
            <a:endParaRPr lang="en-US" sz="2953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документ мира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подписали 28 июня 1919 года. Он закрепил послевоенный порядок и стал символом того, что мир строился на строгих условиях для побеждённой Германии.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выплаты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признала свою ответственность за войну и обязалась выплачивать репарации. Для страны это означало серьёзную финансовую нагрузку и долгие споры вокруг суммы выплат.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лишилась Эльзаса и Лотарингии, всех колоний и части европейских земель. Это изменило карту Европы и вызвало сильное недовольство среди немцев.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Германии сократили до 100 тысяч солдат. Такой размер армии должен был исключить новую большую войну, но одновременно воспринимался как унизительное ограничение.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четырех империй и новые границы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старых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перестали существовать Германская, Австро-Венгерская, Османская и Российская империи. Их политическая система не выдержала войны, революций и национальных движений.
</a:t>
            </a:r>
            <a:endParaRPr lang="en-US" sz="992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Европы возникли Польша, Чехословакия, Югославия, Финляндия, Эстония, Латвия и Литва. Для многих народов это стало долгожданным шагом к собственной государственности.
</a:t>
            </a:r>
            <a:endParaRPr lang="en-US" sz="998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перекраивали на мирных переговорах и в ходе распада империй. Во многих регионах вместе оказались разные народы, поэтому споры о территориях не исчезли.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баланса сил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имперские центры ослабли, а национальные государства усилились. Это сделало Европу более дробной, но не обязательно более спокойной.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 разрушения в Европе
</a:t>
            </a:r>
            <a:endParaRPr lang="en-US" sz="374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человеческих утрат, война ослабила фабрики, железные дороги и сельское хозяйство, поэтому восстановление заняло годы.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потери понесли крупнейшие державы Европы; война разрушила не только армии, но и экономику.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исторические данные о потерях Первой мировой войны; округлено по странам
</a:t>
            </a:r>
            <a:endParaRPr lang="en-US" sz="7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93990"/>
            <a:ext cx="552900" cy="44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87765"/>
            <a:ext cx="552900" cy="44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Наций: первая попытка сохранить мир
</a:t>
            </a:r>
            <a:endParaRPr lang="en-US" sz="3139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появилась в 1920 году как площадка, где страны могли обсуждать конфликты без новой большой войны. Сначала в неё вошли 42 государства.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должна была помогать решать споры переговорами и совместными решениями. Её идея была важной, потому что после войны люди особенно боялись нового конфликта.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Лиги Наций не было собственной армии, а её решения зависели от согласия сильных держав. Поэтому она не всегда могла остановить кризисы и агрессию.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Европы после войны
</a:t>
            </a:r>
            <a:endParaRPr lang="en-US" sz="33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когда появились новые страны и на каких землях они были созданы. Это помогает увидеть, как быстро менялась карта Европы.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возникали на месте распавшихся империй, а национальный принцип стал важнее прежних династических границ.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послевоенного урегулирования 1917–1918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забастовки и страх перед переменами
</a:t>
            </a:r>
            <a:endParaRPr lang="en-US" sz="2718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пример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и Октябрьская революции в России показали, что старая власть может рухнуть. Для Европы это стало тревожным сигналом и усилило страх перед массовыми выступлениями.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1918: конец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перемирия многие солдаты вернулись домой в разорённые города. Люди ожидали улучшений, но часто сталкивались с нехваткой еды, работой и ростом цен.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1918–1919: Германия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начались революционные события, забастовки и уличные столкновения. В результате была провозглашена Веймарская республика, но стабильности это сразу не принесло.
</a:t>
            </a:r>
            <a:endParaRPr lang="en-US" sz="984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1920-х: напряжение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окончания войны забастовки и политические столкновения продолжались во многих странах. Общество жило между надеждой на перемены и страхом перед новым хаосом.
</a:t>
            </a:r>
            <a:endParaRPr lang="en-US" sz="10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за хлебом и дорогие продукты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многие семьи считали каждую монету и стояли в очередях за самым необходимым. Если деньги быстро теряли цену, покупки старались делать сразу после получения зарплаты. Обычный день превращался в борьбу за еду и тепло.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солдат домой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мужчин вернулись с фронта с ранениями и тяжёлыми воспоминаниями. Некоторым было трудно снова работать и жить в мирном ритме. Их семьи тоже чувствовали последствия войны каждый день.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роли для женщин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продолжали работать на фабриках, в конторах и учреждениях, потому что страна нуждалась в рабочих руках. Во многих местах это помогло им добиваться большего участия в общественной жизни и расширения прав.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обычных людей в 1920-е годы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кризис в Германии
</a:t>
            </a:r>
            <a:endParaRPr lang="en-US" sz="371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ускорился особенно резко в 1923 году, когда людям приходилось тратить деньги почти немедленно.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 финансовый кризис превратил деньги в почти бесполезную бумагу и подорвал доверие к государству.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гиперинфляции в Германии, 1919–1923; значения округлены и приведены как индекс роста цен
</a:t>
            </a:r>
            <a:endParaRPr lang="en-US" sz="6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становятся ведущей экономической силой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американская промышленность резко выросла: страна поставляла оружие, сырье и продовольствие союзникам. Это усилило производство, занятость и укрепило позиции США на мировых рынках.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долгу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многие европейские государства нуждались в деньгах на восстановление хозяйства и выплату долгов. Американские кредиты стали важным источником поддержки, но усилили зависимость от США.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финансы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быстро превратился в центр международных расчетов и инвестиций. Банки и биржи США начали влиять на экономику других стран сильнее, чем раньше, особенно в Европе.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лидера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1920-х годов стало заметно, что центр мировой экономики смещается из ослабленной Европы в Соединенные Штаты. Это изменило баланс сил в послевоенном мире.
</a:t>
            </a:r>
            <a:endParaRPr lang="en-US" sz="10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послевоенный порядок
</a:t>
            </a:r>
            <a:endParaRPr lang="en-US" sz="258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1918–1920-х годов и их последствия для Европы и мира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004" y="3238872"/>
            <a:ext cx="427092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надежды на самоопределение
</a:t>
            </a:r>
            <a:endParaRPr lang="en-US" sz="3347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свободу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колоний ожидали, что после войны народы получат право самостоятельно решать свою судьбу. Эти ожидания усиливались разговорами о справедливом мире и равных правах.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Мандаты Лиги Наций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бывших владений была передана победителям как мандаты Лиги Наций. Формально это считалось временным управлением, но для местного населения часто почти не меняло зависимого положения.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сохранились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колониальные владения почти не исчезли. Большинство метрополий сохранили контроль над территориями, поэтому обещания о свободе оказались выполнены лишь частично и не для всех.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антиколониальных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в послевоенных обещаниях укрепило движение за независимость. В колониях усилились протесты, политические организации и требования равноправия, которые в дальнейшем стали намного заметнее.
</a:t>
            </a:r>
            <a:endParaRPr lang="en-US" sz="8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настроение «потерянного поколения»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Фронт, который не закончился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художники часто возвращались к опыту войны, показывая не героизм, а усталость и внутреннюю пустоту. Их герои будто не могли найти место в мирной жизни. Именно так рождалось чувство потерянности, ставшее знаком эпохи.
</a:t>
            </a:r>
            <a:endParaRPr lang="en-US" sz="1012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 прежней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страницах книг и в картинах послевоенный город выглядел холодным и тревожным. Люди спешили по улицам, но рядом с ними чувствовались одиночество, тревога и недоверие к будущему. Искусство передавало это через резкие образы и сдержанные краски.
</a:t>
            </a:r>
            <a:endParaRPr lang="en-US" sz="921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после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люди, чья юность прошла на фронте или под угрозой войны, особенно остро переживали разрыв с прошлым. Они искали смысл, но нередко сталкивались только с разочарованием. Так возник образ поколения, потерявшего надежду и прежние идеалы.
</a:t>
            </a:r>
            <a:endParaRPr lang="en-US" sz="931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799371"/>
            <a:ext cx="3950100" cy="1980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мирные договоры 1919–1920 годов
</a:t>
            </a:r>
            <a:endParaRPr lang="en-US" sz="311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мирные договоры изменили карту Европы и Ближнего Востока после войны.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договоры ослабили старые империи, но не создали прочного согласия между державами.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1919–1920 годов: Версальский, Сен-Жерменский, Трианонский, Севрский
</a:t>
            </a:r>
            <a:endParaRPr lang="en-US" sz="6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новые страхи в Европе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новой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многие страны опасались нового крупного конфликта. Память о потерях была слишком свежей, поэтому правительства старались укрепить армию, границы и дипломатические связи.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революции в России вызвала у многих политиков тревогу. Забастовки и протесты в других странах воспринимались как возможный признак более широких социальных потрясений.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границах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не устраивали всех участников послевоенного урегулирования. Это приводило к конфликтам между соседними государствами, спорам о территориях и постоянному чувству неуверенности.
</a:t>
            </a:r>
            <a:endParaRPr lang="en-US" sz="1018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не имела собственных сил и зависела от согласия великих держав. Поэтому при острых спорах она часто не могла быстро остановить напряжение и предотвратить кризисы.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политической карты Европы
</a:t>
            </a:r>
            <a:endParaRPr lang="en-US" sz="290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старых империй появились государства, которые опирались на национальные идеи и новые границы.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число и роль национальных государств заметно выросли, а имперская система ослабла.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территориальное переустройство Европы после 1918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объединяла много государств, но не располагала силой, чтобы быстро принуждать нарушителей к миру и единому решению споров.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 страны
</a:t>
            </a:r>
            <a:endParaRPr lang="en-US" sz="7412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Наций, 1920 год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входили в Лигу Наций в начале её работы
</a:t>
            </a:r>
            <a:endParaRPr lang="en-US" sz="29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нового мирового напряжения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не исчез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многие общества не отказались от идеи национального превосходства. Напротив, споры о границах и правах народов часто становились еще острее.
</a:t>
            </a:r>
            <a:endParaRPr lang="en-US" sz="1115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подрывали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трудности, безработица и инфляция делали жизнь нестабильной. Люди все сильнее сомневались, что послевоенный порядок сможет обеспечить спокойствие и достаток.
</a:t>
            </a:r>
            <a:endParaRPr lang="en-US" sz="101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пересмотра итогов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Германии, Венгрии и России сохранялось чувство потери. Многие считали, что мирные договоры были несправедливы, и ждали момента изменить их.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будущих конфликтов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Накопившееся недовольство не исчезло бесследно. Оно постепенно усиливало напряжение между государствами и стало одной из причин новых международных кризисов.
</a:t>
            </a:r>
            <a:endParaRPr lang="en-US" sz="10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новый мир после войны оказался непрочным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разрушила старый порядок, но не принесла прочного мира. Новые государства, договоры и организации появились, однако недоверие, кризисы и споры продолжали определять жизнь Европы.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2026-06-01T04:51:42Z</dcterms:created>
  <dcterms:modified xsi:type="dcterms:W3CDTF">2026-06-01T04:51:42Z</dcterms:modified>
</cp:coreProperties>
</file>