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Стояние на Угре: важный урок истории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оружие молчит, история всё равно меняется.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событие помнят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1480 года у реки Угры решалась судьба Руси. Москва уже крепла, а Золотая Орда теряла прежнюю силу. Поэтому это стояние стало очень важным поворотом истории, хотя большой битвы и не было.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Золотая Орда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Орды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Орда возникла после монгольских завоеваний XIII века. Она долго была сильным государством и требовала дань с русских земель, напоминая о своей власти.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Дань русских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русские княжества обязаны были платить Орде. Это означало, что им приходилось подчиняться и приносить часть своих богатств, чтобы избежать новых походов.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силы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XV веку Орда уже распалась на несколько частей. Она стала слабее, и её прежняя мощь уменьшилась. Для Руси это открывало путь к большей самостоятельности.
</a:t>
            </a:r>
            <a:endParaRPr lang="en-US" sz="10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собирает русские земли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2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правил в Москве с 1462 года. Он стремился сделать своё княжество сильным и надёжным, чтобы оно могло защищать себя и других.
</a:t>
            </a:r>
            <a:endParaRPr lang="en-US" sz="821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2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нём к Москве присоединились Ярославль, Новгород и Тверь. Так вокруг Москвы собирались русские земли, словно в большой и крепкий дом.
</a:t>
            </a:r>
            <a:endParaRPr lang="en-US" sz="860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становилась всё крупнее и влиятельнее. Теперь она могла не только обороняться, но и спорить с Ордой, а это было очень смело.
</a:t>
            </a:r>
            <a:endParaRPr lang="en-US" sz="872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земель объединялось, тем увереннее становилась власть Ивана III. Для соседей Москва уже выглядела не маленьким городом, а настоящим центром силы.
</a:t>
            </a:r>
            <a:endParaRPr lang="en-US" sz="7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хан Ахмат пошёл на Русь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силу
</a:t>
            </a:r>
            <a:pPr algn="l" indent="0" marL="0">
              <a:lnSpc>
                <a:spcPct val="115000"/>
              </a:lnSpc>
              <a:buNone/>
            </a:pPr>
            <a:r>
              <a:rPr lang="en-US" sz="4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должен был внушить страх и заставить Москву подчиниться. Ахмат рассчитывал, что решительное давление поможет ему добиться своего без долгой борьбы.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союзников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 ждал поддержки, особенно от Литвы. Он рассчитывал, что помощь с другой стороны сделает его поход более успешным и опасным для Москвы.
</a:t>
            </a:r>
            <a:endParaRPr lang="en-US" sz="831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 дань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 Ахмат хотел снова заставить русские земли платить дань. Для него это было способом напомнить о старой власти и показать, что Орда ещё сильна.
</a:t>
            </a:r>
            <a:endParaRPr lang="en-US" sz="801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 хотел вернуть прежний порядок, когда русские земли слушались Орду. Но времена уже менялись, и Москва была готова защищать себя.
</a:t>
            </a:r>
            <a:endParaRPr lang="en-US" sz="87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Угра как удобная граница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переправа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Угра была удобной линией обороны, потому что через неё нелегко было перейти. Особенно опасно становилось тогда, когда противник находился под обстрелом с берега.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войска заняли выгодные участки берега и держали оборону. Это помогло остановить врага и не дать ему быстро двинуться к Москве.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сама стала помощницей защитников. Иногда природа может быть не хуже крепкой стены, если правильно выбрать место и вовремя приготовиться.
</a:t>
            </a:r>
            <a:endParaRPr lang="en-US" sz="106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развивались события 1480 года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последовательность событий Стояния на Угре показывает, как ожидание привело к отступлению ордынского войска.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защищались русские войска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полки заняли места, где было легче удерживать берег. Так защитникам было проще следить за противником и не подпускать его к переправе.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 и пищали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своего времени это было сильное оружие. Оно помогало сдерживать врага и показывало, что русское войско умеет защищаться не только мечами.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оборона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не началась, но войска выглядели уверенно и надёжно. Хорошая подготовка иногда важнее спешки, особенно когда нужно выиграть время.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 произошло большое сражение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ждали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и хан Ахмат не спешили нападать первыми. Каждый хотел выбрать удобный момент, а ошибиться никто не хотел.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припасов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Войскам становилось всё труднее ждать без еды и тёплого отдыха. Когда запасы уменьшаются, даже самая большая армия чувствует усталость.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не пришла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 Ахмат надеялся на союзников, но решающей поддержки так и не получил. Без неё его положение стало намного слабее.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был велик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сражение могло принести тяжёлые потери обеим сторонам. Поэтому ожидание стало способом беречь силы, хотя и было очень утомительным.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осень у реки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сырость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Угры была холодной и мокрой. Людям приходилось терпеть сырость, а лошадям — стоять без удобного отдыха и нормального тепла.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удобств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тёплого жилья и хороших запасов жизнь в лагере становилась тяжёлой. Даже самый терпеливый воин начинает скучать по сухим сапогам и горячей каше.
</a:t>
            </a:r>
            <a:endParaRPr lang="en-US" sz="933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растянулось на долгое время и стало настоящим испытанием для обоих войск. Иногда победа или поражение решаются не в бою, а в терпении.
</a:t>
            </a:r>
            <a:endParaRPr lang="en-US" sz="9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поддержал Москву, а кто остался без помощи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рубеж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войска заняли выгодные берега Угры, где переправа была трудной. Река сама работала как помощник: врагу было сложнее быстро наступать и неожиданно прорваться вперёд.
</a:t>
            </a:r>
            <a:endParaRPr lang="en-US" sz="720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 без решающего шага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 Ахмат рассчитывал на помощь Литвы, но она не пришла вовремя и не изменила положение. Без крепкой поддержки его войско оказалось в более слабой позиции.
</a:t>
            </a:r>
            <a:endParaRPr lang="en-US" sz="749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Москва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опирался на объединённые русские земли и мог выставить больше воинов. Это помогало ему держать оборону уверенно и не уступать Ахмату в решимости.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шансы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Москва стояла спокойно и собранно, ордынское войско ждало помощи и теряло силы. Чем дольше длилось ожидание, тем заметнее становилось преимущество защитников.
</a:t>
            </a:r>
            <a:endParaRPr lang="en-US" sz="7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надежды на победу к отступлению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осени 1480 года показывает, как нехватка помощи и тяжёлые условия заставили войско Ахмата уйти от Угры.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случилось после ухода Орды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сорвался
</a:t>
            </a:r>
            <a:pPr algn="l" indent="0" marL="0">
              <a:lnSpc>
                <a:spcPct val="115000"/>
              </a:lnSpc>
              <a:buNone/>
            </a:pPr>
            <a:r>
              <a:rPr lang="en-US" sz="3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ордынское войско ушло от Угры, план быстрого давления на Москву провалился. Русские земли не были вынуждены подчиняться, как прежде, и это стало важным поворотом.
</a:t>
            </a:r>
            <a:endParaRPr lang="en-US" sz="798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Ахмата ослабла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хан вскоре потерял власть и погиб. Его уход показал, что Орда уже не могла действовать так уверенно, как раньше, и быстро добиваться своего.
</a:t>
            </a:r>
            <a:endParaRPr lang="en-US" sz="945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стала свободнее
</a:t>
            </a:r>
            <a:pPr algn="l" indent="0" marL="0">
              <a:lnSpc>
                <a:spcPct val="115000"/>
              </a:lnSpc>
              <a:buNone/>
            </a:pPr>
            <a:r>
              <a:rPr lang="en-US" sz="3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событий Москва смогла принимать решения гораздо самостоятельнее. Для русских земель это означало не просто передышку, а заметное укрепление нового порядка.
</a:t>
            </a:r>
            <a:endParaRPr lang="en-US" sz="8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молчание было похоже на победу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который не сдался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смотрели на Угру и понимали: большая битва может и не случиться, но враг всё равно остановлен. Тишина на берегу казалась тяжёлой, а для Москвы — почти праздничной. Это было ожидание, в котором росла уверенность.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без грома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Современникам было непривычно называть победой то, где почти не звенели мечи. Но именно выдержка, спокойствие и твёрдая оборона помогли Москве выстоять. Такой исход запомнился как мудрая сила, а не шумный бой.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1480 год стал переломным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набрала силу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времени Москва уже объединила важные земли и укрепила власть великого князя. Поэтому она могла не только защищаться, но и говорить с Ордой с новой уверенностью.
</a:t>
            </a:r>
            <a:endParaRPr lang="en-US" sz="883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шаг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1480 года Русь стала действовать гораздо самостоятельнее. Это не случилось за один день, но именно тогда открылся путь к более сильному государству.
</a:t>
            </a:r>
            <a:endParaRPr lang="en-US" sz="970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зависимость закончилась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Стояние на Угре стало символом конца ордынской зависимости. После многих десятилетий уплаты дани русские земли впервые увидели, что могут стоять твёрдо и без страха.
</a:t>
            </a:r>
            <a:endParaRPr lang="en-US" sz="8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не просто ожидание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Выдержка важнее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Угре было важно не броситься в бой первым. Сторона, которая сумеет сохранить спокойствие, получала больше шансов дождаться ошибки противника.
</a:t>
            </a:r>
            <a:endParaRPr lang="en-US" sz="107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как противник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быстро делала землю холодной и сырой. Для людей и лошадей это было тяжёлым испытанием, поэтому время работало против тех, кто не успевал завершить поход.
</a:t>
            </a:r>
            <a:endParaRPr lang="en-US" sz="970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решают многое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большое войско не может долго стоять без еды и тёплого отдыха. Когда припасы тают, сила становится меньше, а терпение — короче.
</a:t>
            </a:r>
            <a:endParaRPr lang="en-US" sz="1073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тоже побеждает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мудро выбранная линия защиты сильнее смелой атаки. На Угре победа пришла не через громкий бой, а через твёрдость и расчёт.
</a:t>
            </a:r>
            <a:endParaRPr lang="en-US" sz="10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Москва добилась успеха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главные причины исхода Стояния на Угре: внутреннее укрепление Москвы, удачную оборону и ослабление Орды.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памяти о Стоянии на Угре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которую помнят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Угра — это не только река, но и напоминание о важном историческом выборе. В Калужской области бережно сохраняют места, связанные со стоянием. Здесь можно представить, как на берегах решалась судьба Руси.
</a:t>
            </a:r>
            <a:endParaRPr lang="en-US" sz="793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урок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Стоянии на Угре учит замечать не только громкие победы. Иногда история делает решающий шаг тихо, без звонкого боя. Именно поэтому это событие изучают и помнят как знак стойкости.
</a:t>
            </a:r>
            <a:endParaRPr lang="en-US" sz="899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 народной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людей Угра стала символом терпения и уверенности в правом деле. Когда смотришь на спокойную реку, легко представить, как важно было не отступить и дождаться своего часа.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долго длилась зависимость, поэтому событие на Угре стало особенно значимым. Оно показало: терпение и единство могут изменить ход истории.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зависимости русских земель от Орды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200 лет
</a:t>
            </a:r>
            <a:endParaRPr lang="en-US" sz="5548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земли платили дань Орде.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Стояние на Угре — шаг к новой Руси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стало важной вехой: Москва окрепла, русские земли сплотились, а власть Ивана III заметно усилилась. Без громкой битвы началась новая эпоха.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2026-05-26T07:38:15Z</dcterms:created>
  <dcterms:modified xsi:type="dcterms:W3CDTF">2026-05-26T07:38:15Z</dcterms:modified>
</cp:coreProperties>
</file>