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меняет медицину, сельское хозяйство и промышленность на основе живых систем.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концепция, роль и ключевые направления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опытов Луи Пастера до CRISPR: биотехнология выросла из микробиологии и биохимии в ключевую отрасль инноваций. Она меняет лечение, урожайность, производство энергии и материалов, поэтому сегодня рассматривается как стратегический ресурс развития.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биотехнология стала стратегической отраслью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биотехнология: медицина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биотехнология связана с больницами, лабораториями и аптеками. Здесь создают вакцины, диагностические тесты, биофармацевтические препараты и методы клеточной терапии. Именно этот сектор чаще всего становится видимым для широкой публики, потому что его результаты напрямую влияют на здоровье людей.
</a:t>
            </a:r>
            <a:endParaRPr lang="en-US" sz="624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биотехнология: поле как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биотехнология работает в полях и теплицах. Учёные выводят сорта с устойчивостью к засухе, болезням и вредителям, а также разрабатывают биологические удобрения. Для иллюстрации подойдут семена, лабораторные колбы и зрелый урожай на одном кадре.
</a:t>
            </a:r>
            <a:endParaRPr lang="en-US" sz="659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биотехнология: чистое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биотехнология приходит в промышленность, где важны точность и экономия ресурсов. Ферменты, биокатализаторы и микроорганизмы помогают получать материалы, топливо и реагенты с меньшими отходами. На иллюстрации это можно показать через реактор, трубопроводы и чистое производство.
</a:t>
            </a:r>
            <a:endParaRPr lang="en-US" sz="659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биотехнология: ресурсы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биотехнология обращается к потенциалу морей и океанов. Морские микроорганизмы, водоросли и беспозвоночные используются для поиска новых веществ, косметических компонентов и биоматериалов. Визуально тему хорошо передают волны, аквариумные культуры и морская лаборатория.
</a:t>
            </a:r>
            <a:endParaRPr lang="en-US" sz="659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цвета биотехнологии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от профилактики к точечной терапии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 лекарства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позволили создать вакцины нового поколения и более точные антибиотики. Они усиливают защиту организма и помогают бороться с инфекциями там, где обычных подходов уже недостаточно.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Иммунотерапия и быстрые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РНК-вакцина Pfizer-BioNTech против COVID-19 стала символом скорости биотехнологий. Она была внедрена более чем в 70 странах в рекордные сроки и показала потенциал быстрых ответов на глобальные угрозы.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генные технологии в медицинской практике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лекарства создают с учётом индивидуального ДНК-профиля пациента и особенностей реакции организма. Это повышает вероятность успеха лечения и снижает риск нежелательных побочных эффектов.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помогает воздействовать не на симптомы, а на причину болезни. Её уже применяют при лейкозах и некоторых иммунодефицитах, где особенно важна точность вмешательства.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даёт возможность точно изменять участки ДНК в клетках человека. Такой подход открывает путь к исправлению наследственных поломок и делает терапию более адресной и предсказуемой.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медицинская биотехнология объединяет диагностику, генетику и фармацевтику. Благодаря этому врачи могут выбирать не универсальное, а наиболее подходящее решение для конкретного пациента.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США, Бразилии и Китае активно используют ГМ-культуры, чтобы повышать урожайность и стабильность сбора. По сравнению с традиционными методами прирост может составлять 15–40%.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Агробиотехнологии: пример внедрения инноваций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Агробиотехнологии помогают выводить сорта, устойчивые к болезням и вредителям, и уменьшать зависимость от химических пестицидов. Это делает производство более безопасным и управляемым для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биотехнологии и устойчивое производство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Биокатализаторы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Биокатализаторы ускоряют реакции и уменьшают число лишних стадий в производстве. Это снижает расход сырья, энергии и воды, а также делает технологические цепочки точнее и чище.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получают из биомассы, поэтому оно частично заменяет ископаемые ресурсы. Его применение помогает снижать выбросы и поддерживает переход к более гибкой энергетике в промышленности.
</a:t>
            </a:r>
            <a:endParaRPr lang="en-US" sz="961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материалы создаются так, чтобы быстрее распадаться после использования. Они уменьшают накопление отходов и становятся важной альтернативой части привычных пластиковых изделий.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Саратовском НПЗ внедрение биоразлагаемых полимеров позволило снизить потребление синтетических пластиков на 21%. Такой пример показывает, что устойчивое производство может быть измеримым и практичным.
</a:t>
            </a:r>
            <a:endParaRPr lang="en-US" sz="9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как биофабрики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полезных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дрожжи работают как мини-фабрики молекул: они синтезируют витамины, аминокислоты, ферменты и лекарственные вещества. Благодаря этому производство становится масштабируемым и более предсказуемым.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 витамин B12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Генно-модифицированная E. coli используется для получения инсулина, который нужен миллионам людей с диабетом. Массовое культивирование бактерий также лежит в основе выпуска витамина B12 и других препаратов.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500466"/>
            <a:ext cx="4014300" cy="6847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препараты быстрее выводятся на рынок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биотехнологический подход ускоряет разработку и снижает расходы без потери эффективности.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короче почти вдвое, а снижение затрат ускоряет внедрение инноваций в практику.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EY, BMJ (2022)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птицефабрике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и кормление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Мироновской птицефабрике биотехнологии используют сразу в нескольких звеньях: проводят генетическое тестирование поголовья, подбирают биоинженерные корма и усиливают профилактику вакцинацией.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Измеримый производственный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дал измеримый результат: производительность выросла на 18%, а заболеваемость в стаде снизилась на 12%. Это укрепляет экономику предприятия и поддерживает продовольственную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показывает, что биотехнология в России уже стала самостоятельным сектором экономики: она объединяет производство, науку и подготовку кадров.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1 200+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биотехнологических предприятий работает в стране.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материалы презентации,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в сельском хозяйстве: масштабы и результаты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ГМ-культур занимают сотни миллионов гектаров по всему миру. Кукуруза, соя и хлопок стали основными примерами, поскольку их проще адаптировать к крупномасштабному производству.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уменьшают потери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модификации помогают растениям переносить засуху, атаки вредителей и обработку гербицидами. Это снижает потери урожая и делает агропроизводство более предсказуемым даже в сложных климатических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ферменты становятся основой технологий, которые помогают разлагать пластик и уменьшать нагрузку на полигоны. Это направление превращает научные исследования в практический инструмент борьбы с загрязнением.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снижения объёма пластикового мусора достигают такие технологии.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Plastic Pollution Coalition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Биокад: лекарства для сложных диагнозов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строит полный цикл: от поиска молекулы-кандидата до выпуска готового препарата. Такой подход особенно важен для онкологии и аутоиммунных заболеваний, где требуются точность, масштабирование и строгий контроль качества на каждом этапе. На иллюстрации легко показать лабораторию, производственную линию и врачей, работающих с новыми терапиями.
</a:t>
            </a:r>
            <a:endParaRPr lang="en-US" sz="73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Генериум: биопрепараты для современной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Генериум делает ставку на сложные биотехнологические препараты, которые невозможно получить обычным синтезом. За этим стоят клеточные технологии, многоступенчатая очистка и современное производство. Визуально такой сюжет можно раскрыть через образ высокотехнологичного фармзавода и строгие стандарты качества.
</a:t>
            </a:r>
            <a:endParaRPr lang="en-US" sz="738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Сколково Биотех: решения для агропромышленного комплекса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Сколково Биотех связывает исследования с нуждами агропромышленного комплекса. Здесь акцент делают на решениях, которые помогают фермам и сельхозпредприятиям работать точнее и устойчивее. Для иллюстрации подойдут теплица, опытное поле и команда, обсуждающая результаты испытаний.
</a:t>
            </a:r>
            <a:endParaRPr lang="en-US" sz="789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российских биотехнологических команд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эффекта показывает, почему культивированное мясо рассматривают как альтернативу обычному животноводству. Технология может уменьшить давление на климат, воду и земельные ресурсы.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снижения выбросов CO2 даёт культивированное мясо по сравнению с традиционным животноводством.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материалы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Биоэнергетика: топливо из возобновляемой биомассы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из биомассы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Биоэтанол, биогаз и биотопливо позволяют использовать сельскохозяйственную и древесную биомассу вместо ископаемого сырья. В Бразилии это направление стало частью энергетического баланса и поддерживает транспортный сектор.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органических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органических отходов в энергию уменьшает выбросы парниковых газов и снижает объём захоронения мусора. Для предприятий это ещё и путь к росту энергоэффективности.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развития биотехнологий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Патентование живых организмов и биоматериалов остаётся сложной правовой темой. Оно затрагивает интересы исследователей, компаний, пациентов и сельского хозяйства, поэтому требует прозрачных правил.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Редактирование генома человека вызывает острые этические споры, особенно когда речь идёт об эмбриональных клетках. Общество и учёные по-разному оценивают допустимые границы такого вмешательства.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Законодательство часто не успевает за темпом лабораторных открытий. Из-за этого возникают пробелы в контроле безопасности, биоэтики и международного обмена технологиями и лицензирования.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Внедрение биотехнологий требует дорогостоящего оборудования, квалифицированных специалистов и длительной подготовки. Без инвестиций и системного обучения многие разработки остаются на уровне экспериментов.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тенденции развития биотехнологий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 2030 году мировой рынок биотехнологий, по прогнозам, может удвоиться. Наибольшая доля спроса придётся на медицину и фармацевтику, где быстрее всего растёт число инновационных препаратов.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Технология CRISPR открывает перспективы коррекции наследственных заболеваний на уровне ДНК. Наиболее важной задачей остаётся безопасное и контролируемое применение таких методов в клинической практике.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Лечение всё чаще будет подстраиваться под генетический профиль пациента в каждом случае. Такой подход повышает точность терапии, сокращает число побочных эффектов и делает профилактику более адресной.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Развитие отрасли будет сопровождаться появлением новых профессий — от специалистов по биоинформатике до инженеров клеточных технологий. Параллельно усилится международное сотрудничество в исследованиях и стандартизации.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государственная поддержка в сфере биотехнологии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России уже реализуется более 80 крупных государственных и частных проектов, а профильные центры в ведущих вузах помогают готовить специалистов для лабораторий и предприятий.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Грантовые программы и конкурсы поддерживают молодых исследователей, стартапы и образовательные инициативы. Это помогает накапливать кадровый резерв и переводить идеи из аудитории в практику.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Быстрое внедрение биотехнологий возможно только при сотрудничестве науки, государства и бизнеса. Такой формат позволяет объединять исследования, производство и рынок в единую цепочку.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биотехнологии как двигатель научно-технического прогресса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уже влияют на медицину, сельское хозяйство, промышленность и энергетику, а в будущем усилят персонализацию, устойчивость и экологичность производства, создавая новые профессии и рынки.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2026-05-10T02:56:12Z</dcterms:created>
  <dcterms:modified xsi:type="dcterms:W3CDTF">2026-05-10T02:56:12Z</dcterms:modified>
</cp:coreProperties>
</file>