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как наука о закономерностях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объясняет, как устроен мир: движение, взаимодействия и превращения энергии — от планет до атомов.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физика и почему она важна сегодня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античных наблюдений к математической физике Галилея и Ньютона, затем к термодинамике и электромагнетизму, а в XX веке — к относительности и квантовой модели. Сегодня физика опирается на эксперимент, расчёт и измерения.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310"/>
            <a:ext cx="249600" cy="199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8895" y="1789450"/>
            <a:ext cx="17955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93" y="1809310"/>
            <a:ext cx="249600" cy="199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физики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механика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движение тел и взаимодействие сил. Рассматривает инерцию, ускорение, равномерные процессы, трение и сохранение импульса и энергии в привычных для человека масштабах.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физика и термодинамика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строение вещества на уровне микрочастиц и связь температуры с тепловым движением. Рассматривает теплопередачу, равновесие и тепловые процессы в газах, жидкостях и твёрдых телах.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электрические и магнитные явления: электрический заряд, ток, поле и их взаимодействие. Эти закономерности лежат в основе работы проводников, приборов и многих электронных устройств.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свойства света и его распространение. Рассматривает отражение, преломление, линзы и формирование изображений, а также оптические эффекты в практических технологиях.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и ядерная 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микромир: атомы, ядра и поведение частиц на малых расстояниях. Особое внимание уделяется дискретности энергии и ядерным превращениям, определяющим многие современные технологии.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объектов, с которыми работает физика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масштабов показывает, что один и тот же вопрос — «как устроено движение?» — требует разных моделей на микрометровых и космических расстояниях.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 между масштабами означает смену приближений: от классических описаний к квантовым и релятивистским, когда параметры становятся решающими.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порядки величин (метрические оценки) из школьных курсов физики; точные значения зависят от объекта измерения.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метод: наблюдение, опыт, закон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физическое знание начинается с наблюдения явления и формулировки гипотезы: почему оно происходит и что можно проверить. Дальше ставят эксперимент, чтобы подтвердить или опровергнуть предположение.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имеет смысл только при измерениях и учёте погрешностей. Работа с единицами СИ, точность приборов и проверка закономерностей превращают частное наблюдение в устойчивый закон.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6246" y="1324825"/>
            <a:ext cx="4538758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величины и единицы измерения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наиболее употребимые величины и их единицы СИ, которые обеспечивают единую «языковую» базу для расчётов и экспериментов.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 уменьшает ошибки в задачах: формулы дают корректный численный результат только при согласованных единицах.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 единиц (СИ), школьные методические материалы по физике; базовые определения единиц.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физической задачи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действий и точки проверки, применяемые в школьной методике решения задач.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Ньютона и движение тел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Ньютона формулирует инерцию: при отсутствии результирующей силы тело сохраняет скорость и направление движения. Это объясняет, почему невозможно «само по себе» остановить объект без воздействия.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связывает силу с ускорением: ускорение определяется массой и величиной результирующей силы. По нему рассчитывают разгон, торможение и движение с заданным характером изменения скорости.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выражает равенство действия и противодействия: силы возникают попарно и направлены противоположно. Вместе с законами сохранения импульса и энергии он описывает широкий набор реальных траекторий и взаимодействий.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в природе и технике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задаче может действовать несколько сил одновременно, поэтому важно уметь выделять результирующую и определять, какие взаимодействия существенны именно здесь.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по характерным проявлениям помогает быстрее подобрать физическую модель: например, для плавания — режим с подъёмной силой, для механизмов — трение и упругость.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типичные примеры проявлений сил приводятся в школьном курсе физики; количественные значения на диаграмме не являются экспериментальными измерениями.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энергия и мощность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описывает передачу энергии силой при перемещении тела: чем больше сила и путь в нужном направлении, тем значительнее передача. В знаке работы отражается характер воздействия.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характеризует способность системы совершать работу. К основным видам относят кинетическую энергию движения, потенциальную энергию взаимодействия и внутреннюю энергию, связанную с состоянием вещества.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показывает, как быстро совершается работа или происходит передача энергии. При одинаковой работе устройство с большей мощностью выполняет её быстрее, что напрямую связано с производительностью.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используют при описании двигателей, турбин и электростанций, а также при выборе бытовой техники. По ним же оценивают расход энергии и эффективность преобразований в системах разного назначения.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 и основы термодинамики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 передается тремя основными механизмами: теплопроводностью, конвекцией и излучением. Они различаются тем, как именно переносится энергия: через столкновения частиц, движение среды или электромагнитные волны.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отражает среднюю кинетическую энергию частиц вещества и потому связана с «насколько активно» движутся микроскопические носители. Поэтому при нагревании растут скорости частиц, а при охлаждении — уменьшаются.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термодинамики записывает баланс энергии в тепловых процессах, а второй задает направление: в замкнутых системах возрастает энтропия. Эти идеи объясняют работу холодильников, двигателей и природный теплообмен.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переходы и знак энергообмена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фазами различаются тем, что энергия требуется для разрушения «связей» между частицами в твердом и жидком состояниях либо, наоборот, высвобождается при их восстановлении.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плавление, испарение, кипение и сублимация — эндотермические процессы, а кристаллизация и конденсация сопровождаются выделением теплоты.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сведения по фазовым переходам в учебных курсах физики; знак энергообмена определяется по тому, подводится или отводится теплота при переходе (без привязки к конкретным числам температур).
</a:t>
            </a:r>
            <a:endParaRPr lang="en-US" sz="6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магнетизм в повседневной жизни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цепи: ток, напряжение и сопротивление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течет в цепи при наличии разности потенциалов. Напряжение «толкает» заряды, а сопротивление определяет, как сильно цепь препятствует току и сколько энергии превращается в тепло.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эффекты и электромагнитная индукция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возникает вокруг постоянных магнитов и проводников с током. Электромагнитная индукция лежит в основе генераторов и трансформаторов, поэтому именно она «оживляет» многие устройства от зарядок до промышленного оборудования.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спектр: от длинных волн к коротким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«видимого» — лишь часть спектра: с ростом частоты энергия возрастает, поэтому излучение сильнее взаимодействует с веществом и требует иной защиты.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 прослеживается закономерность: при уменьшении длины волны частота и энергия возрастают. Это объясняет, почему разные диапазоны применяют для связи, диагностики и наблюдения.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учебные представления об электромагнитном спектре и соотношении f–λ (ν, c/λ) в школьных курсах физики; использованы относительные значения без числовых диапазонов.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Оптика, звук и волновые явления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переносят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передают энергию на расстояние, при этом вещество в среднем не «уезжает» вместе с колебаниями. Это основа радиосвязи, акустики и многих методов измерений.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Акустика: частота, громкость, резонанс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характеризуется частотой и амплитудой: частота влияет на высоту тона, амплитуда — на громкость. Резонанс помогает понять, почему одни системы звучат ярче при определенных частотах.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Оптика: отражение и преломление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 преломление определяют работу линз и формирование изображений. Даже очки и фотообъективы — это практическая геометрия лучей, управляемая параметрами стекла и формы линзы.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 в диагностике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 применяется в медицине: отражаясь от границ тканей, он дает информацию о структуре. По сути это «эхо» волн, которое преобразуют в изображение или показатели.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физика и микромир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микромира характерен корпускулярно-волновой дуализм: объект ведет себя и как частица, и как волна. Из-за этого вероятностное описание становится не «удобством», а свойством природы.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квантовых идей проявляется в электронике: полупроводники, лазеры, светодиоды, солнечные батареи и датчики работают благодаря энергетическим уровням и квантовым переходам.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физика рассматривает энергию как дискретную: она может изменяться порциями. Поэтому объясняются фотоэффект, спектры атомов и то, почему результаты измерений не сводятся к одной строгой траектории.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физика и радиационная безопасность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Атомное ядро состоит из протонов и нейтронов, удерживаемых ядерными силами. При некоторых ядерных реакциях происходит изменение состава ядра и может выделяться значительная энергия.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Альфа-, бета- и гамма-излучение различаются массой и зарядом частиц (для альфа и бета) и характером взаимодействия с веществом. Поэтому их проникающая способность и способы защиты заметно отличаются.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используют в энергетике, медицине, дефектоскопии и радиометрических методах датирования. При этом важнейшее условие — строгий контроль дозы и регламент работы с источниками излучения.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строится по принципу времени, расстояния и экранирования: чем меньше время контакта и больше дистанция, тем ниже доза. Экраны подбирают по типу излучения и требуемому снижению проникновения.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502" y="914638"/>
            <a:ext cx="6929045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в технологиях XXI 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опираются на фундаментальные эффекты: распространение волн, взаимодействие излучения с веществом, преобразование энергии в электрическую и управление движением зарядов.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в разных отраслях используются разные физические эффекты, но во всех случаях проектирование зависит от предсказуемости законов природы.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физических принципов по школьной физике и общим обзорам применения физики в технологиях (без привязки к конкретным измеренным параметрам).
</a:t>
            </a:r>
            <a:endParaRPr lang="en-US" sz="5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физика приводит к технологиям и профессиям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«законы → расчеты и эксперименты → технологии → сферы применения»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— язык научного мышления и драйвер прогресса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соединяет наблюдение, измерение, модель и проверку, формируя способ мыслить научно. Ее законы объясняют природные явления и поддерживают технологии в транспорте, связи, энергетике, медицине и цифровом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2026-05-12T10:34:30Z</dcterms:created>
  <dcterms:modified xsi:type="dcterms:W3CDTF">2026-05-12T10:34:30Z</dcterms:modified>
</cp:coreProperties>
</file>