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организменных регуляций и ключевые темы
</a:t>
            </a:r>
            <a:endParaRPr lang="en-US" sz="3713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поддержания стабильности внутренней среды организма для адаптации и выживания.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регуляции в жизни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взаимодействуют с изменяющейся средой. Только слаженная регуляция сохраняет стабильность внутренних процессов и обеспечивает правильное функционирование тела в любых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гомеостаза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способность организма поддерживать внутреннюю среду постоянной несмотря на внешние изменения, что критично для жизнедеятельности клеток и органов.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параметры гомеостаза включают температуру, кислотно-щелочной баланс и концентрацию кислорода, которые строго регулируются для нормального обмена веществ.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гомеостаз нарушается, возникают сбои в работе органов, что может привести к болезням и ухудшению общего состояния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органы-регуляторы организма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нервная система — главный координатор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собирают информацию и направляют команды по всему телу для быстрого реагирования на изменения. Они управляют мышцами, чувствами и обменом веществ.
</a:t>
            </a:r>
            <a:endParaRPr lang="en-US" sz="89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 внутренней секреции — производители 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Железы, такие как щитовидная и поджелудочная, выделяют вещества в кровь, регулируя рост, обмен веществ и энергетические процессы длительное время.
</a:t>
            </a:r>
            <a:endParaRPr lang="en-US" sz="93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хранители баланса жидкости и солей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отходы и восстанавливая нужное количество воды и солей, что важно для нормального артериального давления и работы клеток.
</a:t>
            </a:r>
            <a:endParaRPr lang="en-US" sz="9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регуляции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передаёт сигналы молниеносно, обеспечивая мгновенные реакции на внешние и внутренние изменения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и спинной мозг обрабатывают информацию и направляют команды, регулируя работу мышц и органов для поддержания жизненно важных функций.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Периферические нервы доставляют сигналы от рецепторов к мозгу и обратно, обеспечивая связь между разными частями тела.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и двигательные нейроны отвечают за восприятие окружающего мира и выполнение необходимых движений и реакций.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рефлекса и его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дуга включает рецептор, чувствительный нейрон, нервный центр, двигатель-ный нейрон и исполняющий орган, обеспечивая скоординированный ответ на раздражение.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автоматическая реакция на раздражитель без участия сознания. Например, быстрое отдергивание руки от горячего предмета защищает организм от ожогов.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регуляция: роль эндокринной системы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выделяет гормоны в кровь, влияя на процессы роста, обмена веществ и адаптации организма с более медленной, но долгосрочной силой.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координирует работу других желез, а щитовидная железа регулирует скорость обмена веществ и энергию клеток тела.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отвечают за стрессовые реакции, выделяя адреналин, а поджелудочная железа следит за уровнем сахара в крови с помощью инсулина.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железы и их гормоны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железы, выделяемые ими гормоны и основные функции этих гормонов в организме.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целенаправленно воздействуют на определённые клетки, обеспечивая точную регуляцию жизненных процессов.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9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Синергия нервной и гормональной регуляции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обеспечивает молниеносные ответы на раздражители, подготавливая организм к быстрой реакции и контролю движений.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стрессовых ситуациях мозг одновременно активирует нервные пути и стимулирует гормональные железы для комплексной готовности организма.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сочетание позволяет организму быстро и эффективно регулировать внутренние процессы для сохранения здоровья.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система действует медленно, но поддерживает длительную адаптацию к изменениям среды, влияя на обмен веществ и рост.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организменной регуляции у животных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 — адаптивное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птицы перелетают в тёплые края с наступлением холодов, что поддерживает их жизнедеятельность и позволяет избежать экстремальных условий зимы.
</a:t>
            </a:r>
            <a:endParaRPr lang="en-US" sz="106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шерсти млекопитающих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млекопитающие меняют густоту и структуру шерсти в зависимости от времени года, улучшая терморегуляцию и защиту от холодов.
</a:t>
            </a:r>
            <a:endParaRPr lang="en-US" sz="106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уровня сахара в крови после 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приёма пищи глюкоза быстро всасывается и влияет на высвобождение гормонов для поддержания баланса сахара в крови.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происходит оперативно: инсулин снижает сахар после подъёма, глюкагон активируется при необходимости повышения уровня.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9 класс, 2023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почек в поддержании водно-солевого баланса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удаляя излишки воды, солей и вредных веществ, обеспечивая чистоту внутренней среды организма и правильный химический состав.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объёма жидкости и электролитов помогает поддерживать кровяное давление на оптимальном уровне и предотвращает обезвоживание или переувлажнение.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нарушении почечной функции нарушается баланс жидкостей и электролитов, что приводит к отекам, повышенному давлению и ухудшению общего состояния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регуляции температуры тела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регуляции температуры у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регуляции и их последствия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Диабет развивается при дефиците или неспособности инсулина регулировать уровень сахара, что вызывает высокую глюкозу, слабость и постоянную жажду.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Гипотиреоз возникает из-за уменьшения тироксина, что ведёт к снижению обмена веществ, общей усталости и холодовой непереносимости.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Гипертония — хроническое повышение давления, связанное с нарушениями регуляции сосудов, увеличивает риск сердечно-сосудистых заболеваний и инсульта.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Организменная регуляция в стрессовых ситуациях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«бей или беги» позволяет организму мобилизовать ресурсы и повысить выживаемость в опасных ситуациях благодаря слаженной нервной и гормональной регуляции.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на стресс надпочечники выделяют адреналин, усиливающий сердцебиение, дыхание и приток крови к мышцам для быстрого реагирования.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витаминов и минералов в регуляции процессов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витамин D способствуют передаче нервных импульсов, мышечному сокращению и формированию крепких костей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необходим для синтеза гормона тироксина в щитовидной железе, который регулирует обмен веществ и энергетику тела.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 состав гемоглобина, обеспечивая транспорт кислорода к тканям и поддержание жизненно важных функций организма.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витаминов и минералов приводит к нарушениям нервной системы, ухудшению обмена веществ и снижению общей устойчивости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регуляции у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Абсцизовая кислота регулирует периоды покоя, помогая растению адаптироваться к неблагоприятным условиям, замедляя рост и защищая от повреждений.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Ауксины стимулируют рост побегов в направлении света, обеспечивая оптимальное фотосинтезирующее расположение листьев и развитие растения.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молекулы в регуляции клеток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Цитокины играют важную роль в управлении иммунным ответом и координации взаимодействия между клетками организма.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Серотонин регулирует настроение, сон и поведение, влияя на центральную нервную систему и эмоциональное состояние человека.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Ацетилхолин контролирует работу мышц и участвует в синаптической передаче нервных импульсов, обеспечивая движение и рефлексы.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обратной связи в регуляции организма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инсулина и глюкагона в балансировании сахара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уровень глюкозы в крови повышается, поджелудочная железа выпускает инсулин, способствующий усвоению сахара клетками. При снижении глюкозы активируется глюкагон, который повышает её концентрацию для поддержания нормального уровня.
</a:t>
            </a:r>
            <a:endParaRPr lang="en-US" sz="791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как способ стабилизации процессов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регулирует многие функции организма, позволяя эффективно реагировать на изменения. Этот механизм предотвращает отклонения от нормы, поддерживая стабильность внутренней среды даже при внешних воздействиях.
</a:t>
            </a:r>
            <a:endParaRPr lang="en-US" sz="83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организменных регуляций в жизни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Организменные регуляции обеспечивают устойчивость и адаптацию организма, сочетая нервные и гормональные механизмы для поддержания здоровья и нормального функционирования.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2026-05-08T05:55:52Z</dcterms:created>
  <dcterms:modified xsi:type="dcterms:W3CDTF">2026-05-08T05:55:52Z</dcterms:modified>
</cp:coreProperties>
</file>