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человек: рядом каждый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нам жизнь, а мы должны беречь его каждый день.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важная опора природы и человека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помогает дышать, сохраняет воду и почву, смягчает погоду и служит домом множеству живых существ. Для России эта тема особенно близка: леса занимают огромные пространства страны.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637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5931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28538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8288" y="13878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22838" y="1387800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лес даёт человеку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помогает воздуху становиться свежее и чище. Деревья выделяют кислород, а в тени и прохладе легче гулять, играть и отдыхать в жаркий день.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леса получают древесину для бумаги, мебели, домов и карандашей. Это важный природный материал, который люди используют каждый день в самых разных вещах.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Прохлада и тень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лесу приятно прятаться от зноя. Кроны деревьев создают тень, а воздух рядом с ними обычно прохладнее и мягче, чем на открытом месте.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можно наблюдать, как живут растения и животные. Он помогает учиться замечать связь между всем живым и понимать, почему природе нужна забота.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дарит человеку спокойствие и отдых от городского шума. Там приятно гулять, слушать птиц и просто проводить время с пользой и хорошим настроением.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живут белки, зайцы, лисы, ежи, дятлы, совы и множество насекомых. У каждого из них есть своё место, пища и соседи, без которых жить трудно.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грибы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растут сосны, ели, берёзы, мхи, папоротники и грибы. Одни растения любят свет, другие — тень и влажную почву. Все они образуют общий дом для лесных жителей.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жители — рядом и вместе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защитник земли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деревьев крепко держат почву. Поэтому дождь не так легко размывает землю, а склон или берег дольше остаются прочными и целыми.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задерживает снег и влагу. Весной и летом это помогает ручьям и рекам не пересыхать слишком быстро, а земле — сохранять полезную сырость.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леса природа становится уязвимее. Чаще появляются засухи, пыльные ветры и наводнения, а живым существам труднее жить в таких условиях.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используют лес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Люди идут в лес за грибами, ягодами и лекарственными растениями. Ещё там можно гулять, слушать птиц и отдыхать от городского шума.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 порядком в лесу следят лесники. Они замечают больные деревья, помогают сохранять безопасность и заботятся о том, чтобы лес оставался здоровым.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поведения в лесу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показывает, как вести себя в лесу так, чтобы не мешать природе и не создавать опасность.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мусорить в лесу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стекло и металл не исчезают быстро. Они долго лежат в природе и портят красоту леса, в который люди приходят отдыхать.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может поранить животных и птиц. Острые предметы, пакеты и банки мешают лесным жителям и делают их дом опаснее.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Грязь попадает в почву и воду. Из-за этого страдают растения, насекомые и всё, что живёт рядом.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лес начинается с простой привычки: унести с собой всё, что принёс. Это легко, а лесу очень полезно.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часто начинается из-за непотушенного костра, окурка или стекла, которое на солнце может сработать как линза.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лес восстанавливается очень медленно. Иногда на это уходят многие годы, потому что природа заново выращивает всё почти с нуля.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за считаные минуты переходит на траву, деревья и сухие ветки. Он уничтожает гнёзда, норы и всё живое вокруг.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пожар — большая беда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осенью люди выходят на посадки, чтобы помочь лесу расти дальше. Маленькие саженцы сначала кажутся совсем хрупкими, но со временем превращаются в крепкие деревья. Так лес получает новый шанс на жизнь.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Сажают новые деревья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и школьники собирают мусор, очищают тропинки и помогают делать лес чище. Лесники и пожарные следят за порядком, замечают опасные места и не дают огню разгуляться. Работа важная, хотя иногда и очень грязная.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и охраняют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и национальных парках растения и животные находятся под особой охраной. Там стараются не тревожить природу, чтобы редкие виды могли спокойно жить и не исчезли. Это настоящий дом с режимом особой тишины.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 редкие виды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лесу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12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0075" y="1844204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6025" y="1844204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01975" y="1844204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территории так важны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охрана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заповедных территориях действуют особые правила: здесь ограничивают шум, костры и лишнее беспокойство. Это помогает природе жить спокойно и не терять свой привычный ритм.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можно защитить редкие растения и животных, которым особенно трудно выжить рядом с человеком. Такие места становятся надёжным домом для будущих поколений.
</a:t>
            </a:r>
            <a:endParaRPr lang="en-US" sz="1283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изучение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наблюдают за природой, не нарушая её покой. Их работа помогает лучше понять, как живут лес, звери, птицы и почему им нужна защита.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природа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сохраняют настоящие уголки природы, где можно увидеть лес почти таким, каким он был без лишнего вмешательства человека.
</a:t>
            </a:r>
            <a:endParaRPr lang="en-US" sz="1283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лес влияет на погоду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Деревья удерживают влагу в почве и в воздухе. Поэтому рядом с лесом реже бывает сухо, а земля меньше трескается от жары.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Кроны создают тень и прохладу. В лесу летом обычно легче дышится, а воздух кажется свежее, чем на открытом поле или улице.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Лес ослабляет ветер и помогает сохранять спокойную погоду вокруг. Он словно мягкий зелёный щит, который бережёт землю от пересыхания.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следит за лесом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Лесники обходят участки, замечают больные деревья, сухостой и опасные места. Они следят, чтобы в лесу было безопасно и чтобы природа не страдала от беспорядка.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пожарные и добровольцы помогают по-своему: изучают растения и животных, быстро реагируют на огонь, убирают мусор и поддерживают лес там, где ему нужна помощь.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правила для детей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Веди себя тихо, чтобы не пугать зверей и птиц. Лес любит спокойных гостей, а не шумную компанию.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 рви редкие цветы, не ломай ветки и не трогай гнёзда. У каждого лесного жителя есть свой дом и свои дела.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 пробуй незнакомые ягоды и грибы. В лесу лучше любоваться находками, чем играть в смелого дегустатора.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Уходя, проверь костёр, забери весь мусор и ничего не забывай. Чистый лес скажет тебе мысленное спасибо.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6" y="0"/>
            <a:ext cx="420420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7200" y="181525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деревья называют зелёными лёгкими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86500" y="16708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Листья деревьев очищают воздух и помогают ему становиться свежее. Они работают как тихие зелёные помощники, которые трудятся без перерыва.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86500" y="35867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Деревья выделяют кислород, нужный людям и животным для дыхания. Чем больше здоровых деревьев, тем легче и свободнее дышится всему живому.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бывает, если лесов становится меньше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уменьшение лесов влияет на природу, животных и жизнь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сказках, пословицах и рассказах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сказках лес часто выглядит таинственным местом, где можно встретить и испытание, и доброго помощника. Он учит быть внимательным и смелым.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пословицах и поговорках лес связывают с богатством природы, трудом и осторожностью. Народная мудрость напоминает: в лесу нужно вести себя разумно.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рассказах лес помогает понять, как важно беречь всё живое. Он не только украшает историю, но и учит человека доброте.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 может помочь лесу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может не сорить, экономить бумагу и участвовать в посадке деревьев. Даже маленькое дело, если делать его регулярно, становится настоящей помощью природе.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можно напоминать друзьям о правилах поведения в лесу и ухаживать за растениями во дворе. Так забота начинается с простых шагов, а вырастает в полезную привычку.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общий дом для всех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Лес нужен людям, потому что даёт воздух, прохладу, ягоды, грибы и древесину. Без него жизнь вокруг стала бы беднее и тише.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Для животных и птиц лес — это дом, укрытие и место, где можно найти пищу. У каждого обитателя там свой важный уголок.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Если беречь лес сегодня, он останется красивым, живым и полезным завтра. Тогда хватит места и белке, и человеку, и даже тихому грибочку.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человек: одна команда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человек нужны друг другу каждый день. Если мы будем беречь деревья, не мусорить и не вредить природе, лес останется живым, сильным и щедрым.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2026-05-21T09:57:58Z</dcterms:created>
  <dcterms:modified xsi:type="dcterms:W3CDTF">2026-05-21T09:57:58Z</dcterms:modified>
</cp:coreProperties>
</file>