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первые государства, их достижения и влияние на историю человечества.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государства Передней Азии: обзор и ключевые темы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Азия — регион между Тигром и Евфратом с плодородными землями. Здесь возникли первые крупные города благодаря развитию ирригации и сельского хозяйства.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Передней Азии: основа цивилизаций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 стал местом создания древнейших городов — Ур, Урук, Лагаш. Эти города стали политическими и культурными центрами, где формировалось общество.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первых городов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 изобрели колесо и клинопись — первые системы письма и транспорта. Они строили зиккураты — уникальные храмовые сооружения для религиозных целей.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Изобретения, изменившие мир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Шумера делилось на царя, жрецов, ремесленников и земледельцев, что обеспечивало стабильное развитие и эффективное управление городами.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общества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 — источник первых достижений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Городами правили энси — жрецы с политической властью, и лугали — военные руководители. Центром жизни был храм, объединявший религию и государственное управление.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ремёсла и торговля с соседями. Система каналов позволяла эффективно орошать поля и получать большие урожаи на засушливых землях.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городов-государств в Шумере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Саргон Великий объединил шумерские и аккадские территории около 2334 года до н. э., создав империю с обширными землями от Персидского залива до Средиземного моря.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земель при Саргоне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Аккадский язык стал лингва франка в регионе, что способствовало объединению народов и развитию административных и торговых связей во всей империи.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аккадского языка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расцвет Аккадского царства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Саргон ввёл институт наместников, контролировавших различные области от имени центра. Он основал город Аккад как политический и административный центр своей империи.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обеспечивала порядок и стабильность. Власть стала наследственной, что закрепляло династию и облегчало передачу управления от отца к сыну.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Саргона Великого и управление империей
</a:t>
            </a:r>
            <a:endParaRPr lang="en-US" sz="30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стал столицей при Хаммурапи (1792–1750 гг. до н. э.), превратившись в могущественный центр с богатой архитектурой и важной религиозной сферой.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Возвышение Вавилона при Хаммурапи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стоял на берегах Евфрата, удобстве для торговли и путешествий. Его храмы и дворцы поражали роскошью и служили центрами культовой и государственной жизни.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инфраструктура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был важным центром ремёсел и торговли, притягивал паломников и купцов со всего региона, укрепляя связи с соседними странами.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 культурный центр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— сердце древнего мира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575" y="1389337"/>
            <a:ext cx="5385900" cy="48020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9875" y="1799700"/>
            <a:ext cx="5145300" cy="16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Вавилонская экономика опиралась на сложную систему ирригации, которая обеспечивала обильное земледелие даже на засушливой почве.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79875" y="4287215"/>
            <a:ext cx="4929000" cy="14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изготавливали керамику, ткани и украшения, а торговля велась не только внутри государства, но и с Египтом, Индией и другими странами Азии.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хозяйство Вавилона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центры и учёные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богом Вавилона был Мардук. Для него сооружался величественный зиккурат Этеменанки. В столице действовали школы для обучающих писцов и жрецов.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Вавилонцы развивали астрономию, изучая движение звёзд, совершенствовали математику с помощью шестидесятеричной системы и практиковали траволечение в медицине.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наука в Вавилоне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Ассирийское царство возникло в XX веке до нашей эры с центром в городе Ашшур. Государство быстро укрепилось благодаря военной дисциплине и инновациям.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Ассирии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первыми широко применили железные мечи и колесницы. Их армия была опытной и оснащённой осадными машинами, что делало её одной из самых эффективных в древнем мире.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техника и снаряжение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царе Ашшурбанапале империя достигла наибольших размеров, включив Вавилон, Египет и части Персии, став крупнейшим государством своего времени.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империи при Ашшурбанапале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Ассирийское царство: военная мощь и история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первыми создали регулярную армию с жёсткой дисциплиной и обучением. Их войска использовали современные осадные орудия, позволяя быстро брать укреплённые города и расширять империю.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мощёных дорог обеспечивала быстрое перемещение армий. Они строили укрепления и военные лагеря на новых территориях, применяли разведку и тактику для эффективного контроля и защиты своих владений.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достижения ассирийцев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Хаттуса, окружённый мощными стенами, был политическим и религиозным центром царства. Здесь находились дворцы, храмы и архивы с записями на хеттском языке.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Хаттуса — центр могущества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Хетты и Египет заключили Кадешский договор, завершивший длительный конфликт. Этот документ — одно из древнейших письменных соглашений о мире и сотрудничестве между двумя державами.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Кадешский договор — первый известный мир
</a:t>
            </a:r>
            <a:endParaRPr lang="en-US" sz="1836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Хеттское царство: важные факты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значимым событием было изобретение клинописи около 3200 года до н.э., что позволило записывать информацию на глиняных табличках. Это облегчало учёбу и управление.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шумерская, аккадская и хеттская системы письма. Письменность стала основой составления законов и ведения хозяйственных отчётов, укрепляя государственные структуры.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письменности в Передней Азии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зиккуратов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строились из обожжённого кирпича в виде ступенчатых пирамид с храмами на вершине. Они символизировали связь между землёй и богами, служили украшением городов.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зиккуратов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зиккуратов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сооружения использовались для религиозных обрядов, хранения священных предметов и наблюдений за небесными телами. Этеменанки в Вавилоне — известный пример такого храма.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Передней Азии выделяется эпос «Гильгамеш», охватывающий темы дружбы и поиска бессмертия. Учёные совершенствовали математику и создавали точные календари, ориентируясь на астрономические наблюдения.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Хаммурапи стали образцом правовых систем, регламентируя разные сферы жизни общества. Эти достижения повлияли на развитие науки и культуры в дальнейшем.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научные достижения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государства часто воевали за плодородные земли Месопотамии. Ассирийцы и вавилоняне вели ожесточённые сражения, стремясь расширить свои территории и ресурсы для развития.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господство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Нашествия кочевых племён и миграции вносили изменения в политическую карту региона. Слабые царства исчезали, открывая путь для новых империй, таких как Персия, которая объединила обширные территории.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народов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и конфликты между государствами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575" y="1389337"/>
            <a:ext cx="5385900" cy="48020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9875" y="1799700"/>
            <a:ext cx="5145300" cy="16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Ур-Намму — один из первых законов, включал наказания и социальные нормы. Он устанавливал порядок и защиту в шумерском обществе, влияя на структуру управления.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79875" y="4287215"/>
            <a:ext cx="4929000" cy="14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кодекс Хаммурапи расширял и уточнял правовые нормы, включая вопросы собственности и семьи. Хеттские законы отличались наказаниями и детализацией, многие идеи вошли в современные системы права.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законы и развитие права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Ур нашли богатые курганы с гробницами царей и предметами роскоши. Эти находки раскрывают устройство государства, религиозные обряды и уровень ремёсел того времени.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Ур: жизнь и смерть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Ниневии обнаружили дворцы, библиотеки с глиняными табличками и военные сооружения. Это помогает понять развитие письменности и военного дела ассирийцев.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Ниневий: столица Ассирии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нашли руины столичного города с мощными крепостями и архивами. Открытия свидетельствуют о железной металлургии и дипломатии в хеттском царстве.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Хаттуса и хеттская культура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открытия древней Передней Азии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Азия подарила человечеству первые города, письменность и сложные формы управления, которые послужили основой для развития цивилизаций по всему миру.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в области права, календарей и мер длины из древности сохранились и влияют на современное общество. Культурное наследие этих народов ценится и изучается по сей день.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древних государств Передней Азии на мир
</a:t>
            </a:r>
            <a:endParaRPr lang="en-US" sz="31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государства Передней Азии заложили основы цивилизации: городское устройство, письменность и науку. Их достижения продолжают служить фундаментом для развития современных обществ и культур.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древней Передней Азии для человечества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2026-05-10T11:21:50Z</dcterms:created>
  <dcterms:modified xsi:type="dcterms:W3CDTF">2026-05-10T11:21:50Z</dcterms:modified>
</cp:coreProperties>
</file>