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воздуха: что это и почему она меняется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показывает, насколько воздух тёплый или холодный в конкретное время и месте.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«Температура воздуха»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воздуха измеряют в градусах Цельсия. Обычно термометр ставят в тени на высоте около 2 метров. Показатель меняется в течение суток, по сезонам и в разных точках Земли. Именно это помогает объяснить различия погоды в городах и странах.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тепло в атмосфере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тепла для Земли — Солнце. Сначала оно нагревает поверхность: сушу, воду, песок, асфальт и почву.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нагретая поверхность передаёт тепло воздуху рядом. Там, где подстилающая поверхность быстрее меняет температуру, воздух реагирует быстрее.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нагревается и остывает быстрее воды. Поэтому днём на материках чаще теплее, а у морей и озёр температура меняется медленнее.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нагрев воздуха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и перенос тепла от поверхности к воздуху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на улице и «защита от погоды»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воздуха измеряют термометрами: их показания зависят от того, куда именно направлен столбик тепла. На метеостанциях приборы прячут в метеобудку, чтобы солнце, дождь и сильный ветер не искажали измерения.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термометры бывают и зачем нужны точность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ртутные, спиртовые и электронные термометры. На практике важны одинаковые условия измерений и аккуратные записи, потому что данные нужны для наблюдений и составления прогнозов погоды.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 измерения температуры воздуха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ход температуры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обычно бывает перед восходом, а максимум — во второй половине дня. Из-за инерции атмосферы пик наступает позже максимума солнечного нагрева.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напоминает «догоняющую» реакцию: воздух продолжает прогреваться после полудня и остывает не сразу после заката.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для наглядности, принципиальная форма суточного хода.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2813" y="2088061"/>
            <a:ext cx="573975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температура меняется в течение суток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поверхность прогревается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почву и воду, а они передают тепло нижнему слою воздуха. Поэтому днём температура обычно растёт, даже если облака немного мешают нагреву.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идёт отдача тепла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захода Солнца поверхность постепенно остывает и отдаёт тепло в воздух. Из-за этого воздух ночью охлаждается, а перед утренним рассветом температура часто минимальна.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«сберегают» тепло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пасмурную ночь облака удерживают часть тепла, поэтому остывание идёт медленнее. Поэтому ночи при облачности часто оказываются теплее, чем в ясную погоду.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перемешивает 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более тёплые или более холодные массы воздуха. Благодаря перемешиванию различия температуры между днём и ночью нередко становятся меньше.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699101"/>
            <a:ext cx="4452300" cy="21017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температуру воздуха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меняют нагрев и охлаждение воздуха по-разному — одни усиливают тепло, другие замедляют остывание.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определяет не один показатель: одновременно работают Солнце, рельеф, влажность и перенос воздуха.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по климатообразующим факторам.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экватора солнечные лучи падают почти прямо, а к полюсам угол меньше — нагрев слабее. В горах температура понижается: при подъёме примерно на 1 км становится холоднее.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из школьной географии: среднее понижение температуры с высотой (точное значение зависит от условий).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°C/км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горах даже сравнительно недалеко от уровня моря становится заметно холоднее.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 временам года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сезоны меняется не только температура: меняется и длина светового дня, а значит — время, когда Земля получает тепло.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устойчивую закономерность: максимум чаще летом, минимум — зимой, а весна и осень переходные.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для демонстрации формы сезонных изменений, без привязки к конкретному городу.
</a:t>
            </a:r>
            <a:endParaRPr lang="en-US" sz="7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природа: почему температура разная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температура часто выше, чем за городом. Асфальт, бетон и крыши прогреваются быстрее и дольше отдают тепло, поэтому улицы и стены держат «накопленную» прохладу или жару.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меньше деревьев и зелёных зон, значит, меньше тени и меньше испарения влаги листьями. Ночью это особенно заметно: город остывает медленнее, чем поле или лес.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и низкие температуры на Земле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контрасты объясняются разными климатическими условиями: широтой, высотой и тем, как атмосфера сохраняет или теряет тепло.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показывают, что температура воздуха может сильно различаться на планете даже при схожих сезонах.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метеорологическая организация (ВМО), климатические рекорды; 56,7 °C — Долина Смерти, −89,2 °C — станция «Восток», Антарктида.
</a:t>
            </a:r>
            <a:endParaRPr lang="en-US" sz="7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температура воздуха влияет на человека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жаре организм активнее охлаждается: человек сильнее потеет, теряет влагу и быстрее устает. Поэтому важно пить воду, находиться в тени и делать перерывы, особенно в полуденные часы.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морозе повышается риск переохлаждения и обморожения. Слишком долгое пребывание на холоде нарушает работу мышц и кровообращение, а значит, растёт вероятность травм и ухудшения самочувствия.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Ощущаемая температура зависит не только от градусов. Ветер ускоряет охлаждение кожи, влажность может менять комфорт, а яркое солнце частично «маскирует» холод — так по ощущениям становится теплее или холоднее.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важна практичная безопасность. В жару — вода, перерывы и подходящая одежда, в мороз — защита от холода и ограничение времени на улице. Правила помогают избежать перегрева и переохлаждения.
</a:t>
            </a:r>
            <a:endParaRPr lang="en-US" sz="8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одежду по погоде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— условия погоды и то, что они делают с теплообменом человека.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и природа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потепление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повышается, начинают таять снега и активнее идут процессы роста. Просыпаются растения: у многих появляются листья, и запускаются периоды цветения и обмена веществ.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тёплое время растения активно растут и формируют плоды. Температура влияет на скорость созревания, а для животных становится удобнее искать пищу и вести активный образ жизни.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понижении температуры растения переходят к подготовке к зиме: меняются окраска листьев и темпы роста. Животные тоже перестраиваются — ищут укрытия и меняют поведение, чтобы пережить холод.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62" y="1073232"/>
            <a:ext cx="7289077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температуры у моря, на равнине и в горах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вода и рельеф меняют характер температур в течение года и даже в пределах одного сезона.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сглаживает колебания, а высота усиливает охлаждение. Поэтому рядом с морем температурные переходы мягче, чем на равнинах и в горах.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школьное объяснение климатических различий по влиянию воды и высоты.
</a:t>
            </a:r>
            <a:endParaRPr lang="en-US" sz="7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метеорологи узнают температуру и погоду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регулярно измеряют температуру термометрами на метеостанциях, а также используют данные со спутников и других наблюдений. Это помогает описывать распределение тепла по территории.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прогноза важны не только градусы, но и параметры атмосферы: давление, влажность, ветер и облачность. Эти сведения встраивают в компьютерные модели, чтобы оценить, как погода будет меняться.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собирают ежедневно в разных городах и регионах. Прогноз обычно точнее на ближайшие 1–3 дня, а дальше неопределённость растёт: возможны изменения траекторий и интенсивности погодных 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средней температуры Земли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потепление оценивают по длинным рядам наблюдений, поэтому на графике виден многолетний тренд, а не «скачок» в один год.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происходит постепенно и продолжается в течение десятилетий, что согласуется с увеличением концентрации парниковых газов.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научные наблюдения; указано потепление примерно на 1,1 °C по сравнению с концом XIX века.
</a:t>
            </a:r>
            <a:endParaRPr lang="en-US" sz="7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температурой дома и в школе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в тени: почему цифры 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школьном дворе измеряем температуру у стены, а потом — в тени. Днём тень может «держать» более прохладные значения, а к вечеру разница между местами снова меняется. В дневнике важно записывать время и условия, чтобы сравнение было честным.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подоконник и прохлада в помещении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дома измерьте температуру рядом с окном и на столе подальше от прямого света. Днём рядом с окном обычно теплее из-за солнечного нагрева, а вечером разница сокращается. Если есть возможность, отметьте ещё ветер на улице и сравните с ощущениями.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температура важнее, чем кажется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зависит от Солнца, времени суток, широты, высоты, облаков, ветра и близости воды. Она меняется по сезонам и районам и помогает лучше понимать погоду, природу и самочувствие.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2026-05-13T00:03:27Z</dcterms:created>
  <dcterms:modified xsi:type="dcterms:W3CDTF">2026-05-13T00:03:27Z</dcterms:modified>
</cp:coreProperties>
</file>