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показывает повседневность, труд и семейные отношения, где побеждают смекалка и достоинство.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Социально-бытовые сказки: народная жизнь, юмор и поучительный смысл
</a:t>
            </a:r>
            <a:endParaRPr lang="en-US" sz="216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сказка устного происхождения, которая почти без волшебства передаёт реальную жизнь простых людей. В центре — бытовая ситуация, спор, обман, обмен или просьба о помощи. Через такие истории народ говорит о добре, зле, труде и лени — поэтому они понятны школьникам 6 класса.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социально-бытовая сказка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жанра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Чудесные помощники почти не нужны: важнее ум, опыт и находчивость. Герой часто выигрывает за счёт точных слов, умения договориться и смешно подать ответ.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обычно звучит нравственный вывод: трудолюбивый, умный и терпеливый герой справляется с бедой и оказывается сильнее жадного, ленивого или самодовольного.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конфликте из жизни: несправедливом разделе, хитрой сделке, семейной ссоре или споре бедного и богатого. Это сразу делает историю узнаваемой и близкой.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бедный герой внешне кажется слабым, но выигрывает разговором и поступком. Он уверен в справедливости, замечает детали и находит решение там, где богатый действует самоуверенно или не думает.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социально-бытовых сказок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узнаваемы по общественной роли: крестьянин, солдат, барин, поп, купец, работник, жена, старуха. За ними виден тип поведения — жадность, хитрость, глупость, трудолюбие, терпение.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48858"/>
            <a:ext cx="4014300" cy="15880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героев и их качества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социальная роль героя связана с его чертой и исходом в сказке.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характер и поступки важнее положения. Герой побеждает умом и выдержкой, а отрицательные качества приводят к проигрышу.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сказки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жизненные темы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делёжка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спор начинается из-за денег, имущества или попытки «выгодно» договориться. Народная мысль ясна: алчность ломает отношения и приводит к потере, даже если хитрость кажется удачной.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помощи и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тем, что от него требуют подчинения или в нужный момент отказывают. Сказка показывает, как бедные люди выживают благодаря взаимовыручке и правильным словам.
</a:t>
            </a:r>
            <a:endParaRPr lang="en-US" sz="981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на рынке и в сделке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сюжетах нередко есть торговые хитрости: обещания, подмена условий, обман ожиданий. Победа приходит не силой, а внимательностью и умением разоблачить неправду.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споры и разговор как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Внутрисемейные ссоры и столкновения интересов решаются через диалог. Важным оказывается умение защитить себя поступком и речью: кто думает заранее, тот выходит достойно.
</a:t>
            </a:r>
            <a:endParaRPr lang="en-US" sz="9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сюжет сказки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типичного развития событий в социально-бытовой сказке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герою чаще всего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подчёркивает: герой нередко спасается не «чудом», а житейскими навыками. Сочетание смекалки и работы даёт самый надёжный результат.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герой наблюдает и продумывает шаги, тем меньше ему нужен риск. Сказка связывает успех с привычками, а не с происхождением.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мотивам сюжетов социально-бытовых сказок (обобщение).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и сатира в сказках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эпизоды сказка тренирует внимание: читатель замечает, кто думает о выгоде, а кто — о деле. Сатира помогает отделить настоящую пользу от пустых обещаний.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сцены строятся на нелепых приказах и неожиданных ответах, на преувеличении и переворачивании ролей. Иногда ожидание оборачивается обманом, и зритель сразу видит несправедливость.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социально-бытовых сказках направлен против жадности, глупости, хвастовства, лени и самодовольства. Речь и поступки героев становятся «слишком» очевидными, чтобы их было легко разоблачить.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урок становится ярким: отрицательные черты показывают смешными, поэтому их проще запомнить и сравнить с собственным поведением. Так народная мудрость входит в историю без нравоучений «в лоб».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и печь: тепло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сказочном мире важно, где живут герои: изба, печь, повседневная работа. Такие детали делают рассказ «реальным», будто события происходят рядом. Когда упоминается печь и домашние хлопоты, понимаешь: беда и успех рождаются в обычном быту, а не в чудесах.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Лапти, поле и хлеб: работа видна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хлеб, каша, лапти — это не просто украшения, а намёки на труд и достаток. По этим предметам читатель узнаёт, как жили люди и что для них было главным. Сюжет становится конкретным: герой не «везунчик», он действует в условиях, где цена ошибки слишком высока.
</a:t>
            </a:r>
            <a:endParaRPr lang="en-US" sz="982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 и дорога: разговоры, сделки и исход
</a:t>
            </a:r>
            <a:pPr algn="l" indent="0" marL="0">
              <a:lnSpc>
                <a:spcPct val="115000"/>
              </a:lnSpc>
              <a:buNone/>
            </a:pPr>
            <a:r>
              <a:rPr lang="en-US" sz="5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Ярмарка, дорога, мешок, телега — элементы пути и торговли. Они подсказывают, где возникают споры, как проверяются слова и почему важны деньги вроде рубля и медной монеты. Эти вещи помогают представить эпоху и почувствовать напряжение бытовых решений.
</a:t>
            </a:r>
            <a:endParaRPr lang="en-US" sz="918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как часть правды 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сюжеты и их смысл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о мужике и барине высмеивают высокомерие и мысль, будто богатый всегда умнее бедного: ошибка сильного оказывается смешной, а правота — за простым человеком.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историях о солдате, попе и работнике проверяются жадность, доверчивость и умение говорить точно: герой побеждает не силой, а удачной репликой и расчетом.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сюжетах про хитрецов ценится способность выиграть в неравных условиях, оставаясь в рамках народного представления о справедливости: победа должна быть честной по смыслу.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17" y="950175"/>
            <a:ext cx="7682365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 сказками о животных и волшебными сказками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различия: в социально-бытовых сказках герои — обычные люди, а главные испытания связаны с бытом и справедливостью; в волшебных — с чудесами; в сказках о животных — с поведением, выраженным через зверей.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литературы (школьное обобщение по жанровым признакам)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определяется не количеством фантастики, а центром сюжета: в социально-бытовых решают разговор, поступок и справедливость.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социально-бытовых сказок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речь идет о бедности, сказка чаще всего показывает причину проблемы — жадность, несправедливый расчет или нежелание работать.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жанр строится вокруг жизненных конфликтов. Герой растет через решения, которые защищают достоинство и порядок.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мотивам в народных социально-бытовых сказках (оценка по встречаемости, без точной статистики по корпусу).
</a:t>
            </a:r>
            <a:endParaRPr lang="en-US" sz="4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сказок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встречаются динамичные диалоги, насмешливые прозвища и точные оценки характера: словом герой выигрывает спор и раскрывает замысел.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делает сказку похожей на живой рассказ. Благодаря образности и юмору смысл, нравоучение и народная мудрость усваиваются легче.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в социально-бытовых сказках узнаваемо «разговорная»: пословицы, повторения и короткие фразы помогают сразу понять, кто прав, а кто хитрит.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ценностей в сказке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поступка к итогу: труд, ум и честность ведут к уважению, а жадность и высокомерие — к поражению.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само по себе не считается мерой справедливости: высокое положение не спасает от ошибок. Поэтому сказка оставляет право на уважение за человеком делом и характером.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взгляд на богатых и бедных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социально-бытовых сказках бедный герой нередко оказывается честнее и наблюдательнее, потому что лучше видит реальные причины проблем. Он защищает себя поступком, а не показной властью.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сказки важны сегодня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школьнику понятны сюжеты со спором, ошибкой и исправлением: в них есть конфликт, решение и итог, который объясняет, почему поступать «по совести» выгоднее.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сохраняет связь времён: качества людей — терпение, лень, жадность, доверчивость — узнаваемы. Поэтому урок сказки работает и в школьных жизненных ситуациях.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сказки помогают замечать несправедливость и различать ум и хитрость: герой может говорить спокойно и точно, но его победа всегда связана с ясным нравственным выбором.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формируют социально-бытовые сказки у читателя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учится «считывать» скрытую оценку: по поведению героя видно, какие черты одобряются, а какие осмеиваются.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развивает нравственную внимательность и помогает обсуждать поступки без лишней морализации: вывод возникает из сюжета.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педагогических целей и читательских навыков (для возрастной группы 6 классов, без точного измерения).
</a:t>
            </a:r>
            <a:endParaRPr lang="en-US" sz="57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жанр по признакам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героями становятся обычные люди — мужик, солдат, купец, поп или барин — и судьба решается разговором и поступком, фантастика обычно не играет главной роли.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центре истории не чудо, а бытовой спор, просьба о помощи или обман в повседневных делах, значит, перед вами социально-бытовая сказка.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жанра — победа умом, словом и удачной находкой: соперник ошибается или недооценивает героя, а читатель видит нравственный смысл исхода.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обычно короткий и точный, часто звучит насмешка над жадностью или глупостью. По этим признакам сказку легко отличить от волшебной и от сказки о животных.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живая мудрость народного быта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Социально-бытовые сказки соединяют реальную жизнь, юмор и нравственный урок. Узнаваемые герои, точные бытовые детали и победа разума над несправедливостью делают их особенно запоминающимися.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2026-05-15T03:29:31Z</dcterms:created>
  <dcterms:modified xsi:type="dcterms:W3CDTF">2026-05-15T03:29:31Z</dcterms:modified>
</cp:coreProperties>
</file>