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военной службы к культурному мифу: путь донского казачества.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формировала казачество и как потом менялся взгляд на него?
</a:t>
            </a:r>
            <a:endParaRPr lang="en-US" sz="30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казачества важна сегодня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донские казаки были частью военной машины империи и как позднее их прошлое переосмыслили в советской культуре. В центре — переход от реальной службы к исторической памяти.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были военным сословно-служилым сообществом, связанным с Доном, пограничной охраной и конной службой. Их жизнь строилась вокруг готовности быстро выступить по приказу.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Военно-служилое сообщество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особый статус опирался на коллективную обязанность служить государству. За это сохранялись земельные, сословные и корпоративные права, а также внутренняя традиция самоуправления.
</a:t>
            </a:r>
            <a:endParaRPr lang="en-US" sz="993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и привилегии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не ограничивалась походом. Она была частью повседневности: уход за конём, владение оружием, выучка и дисциплина формировали привычный образ жизни.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 повседневности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воспринимало себя как особую общность, где важны память о предках, товарищество и готовность защищать границу. Это укрепляло чувство собственной роли в истории.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Корпоративная идентичность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I: зачем империи понадобились казаки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в армии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Петровские реформы включили казаков в более упорядоченную военную систему. Государству была нужна подвижная сила, которую можно быстро собрать и направить туда, где требовалась разведка или охрана.
</a:t>
            </a:r>
            <a:endParaRPr lang="en-US" sz="1093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лёгкой конницы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особенно подходили для лёгкой конницы. Они действовали на флангах, совершали рейды, сопровождали сообщения и вели наблюдение, где тяжёлая армия была менее эффективна.
</a:t>
            </a:r>
            <a:endParaRPr lang="en-US" sz="1193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 государства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империи это был практичный ресурс: меньше затрат на содержание, быстрее мобилизация, выше манёвренность. Поэтому казачьи части ценились в кампаниях, где решали скорость и внезапность.
</a:t>
            </a:r>
            <a:endParaRPr lang="en-US" sz="1144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дисциплины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служба становилась строже и регулярнее. От казаков ждали не только удали, но и подчинения общей военной задаче, что меняло привычный уклад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I: Северная война и задачи казаков
</a:t>
            </a:r>
            <a:endParaRPr lang="en-US" sz="3088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требовала постоянного движения войск, надёжной связи и контроля над дорогами. Казачья мобильность помогала закрывать пробелы, которые не всегда могли быстро перекрыть регулярные полки.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движения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налёты на коммуникации противника нарушали снабжение и связь. Именно здесь проявлялось главное преимущество казаков — способность действовать быстро и неожиданно.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тылам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привлекали к охране переправ и преследованию отступающих частей. Такие задачи помогали удерживать инициативу и мешали противнику организованно отойти или перегруппироваться.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Переправы и преследование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использовались для разведки и наблюдения за противником. Они передавали сведения о перемещениях войск, что было особенно важно в условиях широкого театра боевых действий.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сведения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I: быт и военная организация службы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отряды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походах начала XVIII века казаки часто действовали небольшими отрядами. Такая организация позволяла быстро перемещаться, но требовала от каждого бойца высокой личной ответственности.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Походный быт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жили в полевых условиях и сами заботились о конях, припасах и части снаряжения. Служба была тяжёлой не только во время боя, но и в дороге.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и служба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военная обязанность сочеталась с общинным устройством. Решения о выступлении, распределении нагрузки и выборе старшин опирались на внутренние нормы сообщества.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постоянной мобилизации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походы, потери людей и материальные издержки усиливали нагрузку на Дон. Чем активнее шли войны, тем заметнее становилось напряжение между службой и хозяйственной жизнью.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I: цена участия и 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имперских войнах связывало казачество с центром всё теснее. От него ожидали большей численности, лучшего оснащения и более строгого исполнения приказов.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становилась важным каналом зависимости от государства. Вместе с обязанностями росла и ответственность перед властью, которая всё чаще определяла условия выступления.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центра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сохранялись черты внутренней автономии: выборность старшин, локальные традиции и собственные формы коллективной памяти. Это помогало казакам удерживать особую идентичность.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Сохранявшаяся автономия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государю превращалась в важный элемент самопонимания. Опыт войн не только дисциплинировал, но и закреплял представление о казаках как об особом служилом сообществе.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службе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I: как выглядел военный образ казака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образ донского казака начала XVIII века строился вокруг коня, сабли и ружья. Эти детали сразу показывали его как бойца, приспособленного к быстрому и самостоятельному действию.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 всадник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присутствовал не только в официальных изображениях, но и в народной памяти. Поэтому казак становился не просто солдатом, а символом особого военного уклада.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истории к символу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соединял ощущение свободы степного воина и дисциплину пограничной службы. Именно это сочетание делало казака одновременно узнаваемым и исторически значимым.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порядок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одежда, удобная для долгого пути и резких перемещений, подчеркивала практичность казачьего быта. Здесь красота формы уступала месту выносливости и пользе.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облик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Петровна: политический контекст службы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военных задач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Елизавете Петровне Россия активнее действовала на юге и западе. Это требовало подвижных частей, которые могли сопровождать армию на больших расстояниях и быстро менять направление действий.
</a:t>
            </a:r>
            <a:endParaRPr lang="en-US" sz="1095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мобилизации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оставалось удобным ресурсом мобилизации: его можно было использовать для полевых кампаний, охраны границ и вспомогательных операций, не нарушая общую структуру армии.
</a:t>
            </a:r>
            <a:endParaRPr lang="en-US" sz="1166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вольницы к управляемости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всё меньше воспринимало казаков только как пограничную вольницу. На первый план выходила их управляемость, способность выполнять приказ и действовать в составе общих сил.
</a:t>
            </a:r>
            <a:endParaRPr lang="en-US" sz="1187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подвижности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Елизаветы усиливала значение тех войск, которые могли действовать в движении. Именно поэтому казачьи части сохраняли высокий практический вес в военной системе империи.
</a:t>
            </a:r>
            <a:endParaRPr lang="en-US" sz="11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1741–1743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Русско-шведской войны, когда казаки выполняли разведывательные и охранные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Русско-шведская война 1741–1743 гг.; обобщающие труды по истории донского казачества.
</a:t>
            </a:r>
            <a:endParaRPr lang="en-US" sz="5964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показали, как казачья мобильность помогала армии удерживать инициативу на северо-западном направлении.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Елизавета: Семилетняя война и маневренная конница
</a:t>
            </a:r>
            <a:endParaRPr lang="en-US" sz="2544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манёвренной войны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ценили как силу, способную не столько удерживать позицию, сколько менять ход операции через подвижность, охоту за пленными и срыв снабжения противника в полевых условиях.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Рейды и внезапность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Семилетней войне казаки особенно полезны там, где решали скорость и внезапность: они нападали на обозы, разрывали связь между частями и мешали противнику удерживать линию фронта.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прикрытие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флангах и в тылу донские отряды защищали передвижение русской армии, прикрывали переправы и помогали командованию своевременно узнавать о манёврах неприятеля, не ввязываясь в затяжной бой.
</a:t>
            </a:r>
            <a:endParaRPr lang="en-US" sz="8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Елизавета: как менялись ожидания государства
</a:t>
            </a:r>
            <a:endParaRPr lang="en-US" sz="2638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казаков ожидали не разовых выездов, а регулярной готовности быстро собираться в поход, сохранять строй и подчиняться общему военному распорядку, установленному государством и армейским командованием.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сбор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всё заметнее связывалась с общей армейской системой: донские части включали в планы кампаний, распределяли по задачам и требовали от них большей предсказуемости в действиях.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армии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сохранялись сословные черты: собственные традиции, местное самоуправление и обязанность нести службу за землю и привилегии, а не как обычные наёмные солдаты.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особость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государства казаки оставались удобным ресурсом: они могли долго находиться в поле, действовать в удалённых районах и быстро восполнять нехватку подвижных частей без крупных затрат.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Управляемый ресурс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8264"/>
            <a:ext cx="4598400" cy="18190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и Елизавета: что изменилось, а что осталось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эпох показывает, как менялась роль казаков внутри одной имперской системы: от полезной пограничной силы к более контролируемой части армии.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сохранялась в самой функции казачества, но при Елизавете усилились дисциплина и административное подчинение.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теме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СССР снова обратился к прошлому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 идеология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оттепели усилился интерес к прошлому, которое можно было показать без прямой идеологической жёсткости, но с понятным для массовой аудитории патриотическим смыслом.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герои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стала восприниматься как источник примеров мужества, верности и служения, особенно когда речь шла о героях, связанных с народной средой и военной доблестью.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 массовое образование стремилось сделать прошлое наглядным: не только перечислить факты, но и вызвать эмоциональное сопереживание к людям прежних эпох.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тема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хорошо вписывались в этот запрос, потому что их можно было показать и как воинов, и как носителей яркой исторической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каналы создания образа казачества
</a:t>
            </a:r>
            <a:endParaRPr lang="en-US" sz="2909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 популярные издания выделяли то, что легко запоминается: воинскую смелость, верность товарищам и связь с историей страны, оставляя за кадром сложные внутренние противоречия.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книги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массовой культуре казачество нередко выглядело как символ свободы и удали, хотя реальная история включала службу, дисциплину и зависимость от государственных требований.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Романтизированный силуэт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художественная проза усиливали зрительный и сюжетный эффект: герои действовали ярко, решительно и благородно, поэтому образ казачества становился эмоционально привлекательным для широкой аудитории.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литература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и советский образ: в чём разница
</a:t>
            </a:r>
            <a:endParaRPr lang="en-US" sz="3134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случае казачество показывали прежде всего как служилое сословие, в другом — как носителя народной энергии и героического характера, пригодного для советского рассказа о 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опирались на одни и те же исторические черты, но по-разному расставляли акценты, чтобы поддержать собственную систему ценностей.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интерпретация образов в имперской и советской традиции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романтизация и историческая переработка
</a:t>
            </a:r>
            <a:endParaRPr lang="en-US" sz="2756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советской интерпретации конец 1950-х — начало 1960-х годов стал временем более живого и эмоционального разговора о прошлом, где героя можно было показать близким и понятным.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герой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изложение помогало соединить войну и повседневность: школьник видел не абстрактную дату, а человека, который оказался внутри больших исторических событий.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истории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казачества смещался от сухой социальной характеристики к истории поступка: важны становились смелость, верность слову и готовность действовать в трудной ситуации.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важнее статуса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во времени: от службы к памяти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военная функция казачества постепенно превращалась в историческую память и затем в культурный образ.
</a:t>
            </a:r>
            <a:endParaRPr lang="en-US" sz="11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обсуждения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сравниваем разные эпохи, важно различать факт и его объяснение: один и тот же эпизод может быть описан точно, но истолкован по-разному.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смысл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и имперский рассказы отбирали из прошлого разные детали, поэтому вопрос не только в том, что произошло, но и в том, зачем это вспоминают.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деталей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образ становится мифом, если в нём остаются только удобные черты: смелость, верность и победа, а сложность жизни исчезает.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упрощается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казачества учит видеть, как память меняется вместе с обществом, хотя сам предмет исследования остаётся связанным с реальной службой и войной.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история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память, образ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донского казачества показывает, что война формировала не только боевую практику, но и самосознание сословия. Позднее СССР переосмыслил этот опыт, превратив его в более широкий культурный символ.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2026-07-26T00:54:24Z</dcterms:created>
  <dcterms:modified xsi:type="dcterms:W3CDTF">2026-07-26T00:54:24Z</dcterms:modified>
</cp:coreProperties>
</file>