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сегодня: как она помогает людям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делают мир понятнее, безопаснее и удобнее.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наука важна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быстро находить решения: от новых лекарств до точных прогнозов погоды. Сегодня открытия рождаются быстрее благодаря компьютерам, спутникам, датчикам и совместной работе специалистов разных наук.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101" y="1825249"/>
            <a:ext cx="724450" cy="643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2404" y="3524915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931" y="3510823"/>
            <a:ext cx="682500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6290" y="2658397"/>
            <a:ext cx="597188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области современной науки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изучает болезни, методы диагностики и способы лечения. Она помогает врачам раньше замечать опасные состояния, подбирать лекарства и сохранять здоровье людей разных возрастов.
</a:t>
            </a:r>
            <a:endParaRPr lang="en-US" sz="709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как устроены природные системы и что им вредит. Эта область помогает следить за загрязнением воздуха, воды и почвы, а также защищать животных и растения.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Космонавтика и астрономия изучают планеты, звезды и далекие галактики. Эти знания расширяют представление о Вселенной и помогают создавать спутники, телескопы и навигационные системы.
</a:t>
            </a:r>
            <a:endParaRPr lang="en-US" sz="739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 материаловедение создают новые устройства, программы и прочные материалы. Благодаря им становятся лучше смартфоны, одежда, здания, транспорт и медицинская техника.
</a:t>
            </a:r>
            <a:endParaRPr lang="en-US" sz="682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отвечает за получение и использование энергии для домов, заводов, транспорта и связи. Ученые ищут более чистые и экономичные способы производства электричества и топлива.
</a:t>
            </a:r>
            <a:endParaRPr lang="en-US" sz="7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направления науки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научные темы распределены неравномерно и охватывают разные сферы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медицина и цифровые технологии, но значимы все направления: наука развивается сразу в нескольких областях.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обзора научных направлений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лаборатория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используют микроскопы, весы, датчики и компьютеры. Они помогают рассматривать маленькие объекты, измерять параметры и получать данные, которым можно доверять.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гипотез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 ограничиваются догадкой: они формулируют вопрос, проводят опыт и сравнивают результат с ожиданием. Если данные не совпадают, метод уточняют и повторяют проверку.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халаты, перчатки и аккуратность нужны не только для порядка. Они помогают беречь здоровье исследователей и не испортить образцы, с которыми ведётся работа.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и 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столах часто лежат пробирки, препараты, растворы и записи наблюдений. Именно из таких небольших деталей складывается точный вывод о том, как ведёт себя объект исследования.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науке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участники исследования выполняют свои задачи, но результат получается только при согласованной работе.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специалиста своя задача, но общая цель одна: получить надёжный результат. Наука становится сильнее, когда знания и умения соединяются.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ролям в научной и инженерной работе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научное открытие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научного исследования, которую используют в школе и в настоящей науке.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102" y="325349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искусственный интеллект помогает науке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быстро просматривает большие массивы данных и замечает связи, которые человеку трудно увидеть сразу. Это помогает ученым быстрее находить важные факты и проверять гипотезы.
</a:t>
            </a:r>
            <a:endParaRPr lang="en-US" sz="869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с ИИ умеют различать снимки, схемы и фотографии. В медицине это помогает анализировать изображения, а в науках о Земле — изучать карты и спутниковые снимки.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химии ИИ сравнивает свойства разных соединений и предлагает варианты, которые подходят для нужной задачи. Так можно ускорить поиск новых материалов и лекарств.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 ускоряет обработку информации, но окончательное решение принимает человек. Учёные проверяют выводы программы, чтобы избежать ошибок и не опираться только на автоматический ответ.
</a:t>
            </a:r>
            <a:endParaRPr lang="en-US" sz="809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наука сильнее всего меняет жизнь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решения заметны даже там, где их обычно не видят: в телефоне, навигаторе, школе и городских системах наблюдения.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дают медицина и связь, но остальные сферы тоже быстро меняются благодаря научным разработкам.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оценка по примерам повседневного применения науки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здоровье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лекарства и вакцины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препараты, которые защищают от болезней или помогают с ними бороться. Перед применением лекарства и вакцины проходят проверку на безопасность и эффективность.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влияют на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сон, питание, движение, чистая вода и режим дня напрямую связаны с самочувствием. Даже простые полезные привычки помогают организму работать лучше.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болезнь, тем больше шансов успешно её лечить. Поэтому наука развивает способы раннего обнаружения, которые помогают врачам действовать быстрее.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использует анализ крови, рентген, ультразвук и другие методы обследования. Они помогают врачу увидеть проблему раньше и выбрать лечение более точно.
</a:t>
            </a:r>
            <a:endParaRPr lang="en-US" sz="9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421" y="1136125"/>
            <a:ext cx="2364607" cy="209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9367" y="1136125"/>
            <a:ext cx="2364607" cy="2094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новостях и в природе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отступают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снимках со спутников видно, как уменьшаются ледники и снежный покров в горах и в полярных районах. Учёные сравнивают кадры за разные годы и замечают, где вода появляется раньше обычного и где быстрее меняется береговая линия.
</a:t>
            </a:r>
            <a:endParaRPr lang="en-US" sz="84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резче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 годы чаще приходят засухи, в другие — сильные ливни и наводнения. На картах погоды хорошо заметны большие области жары, облачности и ветра, а термометр на фоне природы помогает увидеть, как меняется температура воздуха.
</a:t>
            </a:r>
            <a:endParaRPr lang="en-US" sz="8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четыре важные технологии по выбросам, устойчивости и удобству применения.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источники дают меньше выбросов, но зависят от условий. Поэтому страны обычно сочетают несколько видов энергии.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энергетике и общие сведения о видах генерации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как лаборатория для 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следить за облаками, океанами, лесными пожарами и таянием льда. Благодаря им учёные получают данные почти каждый день и могут быстрее замечать изменения на Земле.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открывают далёкое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собирают свет от звёзд, планет и галактик, которые невозможно увидеть невооружённым глазом. Эти наблюдения помогают понять, как устроена Вселенная и как она менялась со временем.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Аппараты изучают Луну и 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передают изображения поверхности, состав грунта и сведения о температуре. Такие миссии показывают, где могут быть следы воды, льда или необычных пород.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работают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разработки уже стали частью обычной жизни: они нужны для навигации, связи, прогноза погоды и наблюдения за опасными природными явлениями, такими как штормы и циклоны.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пользе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научной работы: от первых данных до применения результатов в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научных данных становится больше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архивы и совместные проекты позволяют быстро делиться результатами между школами, лабораториями и университетами.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растут почти каждый год, значит учёные получают больше материала для проверки гипотез и поиска новых закономерностей.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о росте цифровой информации и исследовательской активности, 2019–2023
</a:t>
            </a:r>
            <a:endParaRPr lang="en-US" sz="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ответственность в науке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3650" y="2048300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 результатах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должен точно записывать наблюдения, не скрывать ошибки и не подгонять ответы под ожидания. Если данные неверны, вывод тоже будет неверным, поэтому проверка особенно важна.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195943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опытов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эксперимент проводят так, чтобы не навредить людям, животным и окружающей среде. Для этого используют защитные правила, проверенные приборы и понятные инструкции по работе.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765239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 цифровых проектах важно беречь частную информацию. Исследователи должны собирать только необходимые сведения и хранить их так, чтобы посторонние не могли получить доступ.
</a:t>
            </a:r>
            <a:endParaRPr lang="en-US" sz="911" dirty="0"/>
          </a:p>
        </p:txBody>
      </p:sp>
      <p:sp>
        <p:nvSpPr>
          <p:cNvPr id="13" name="Text 5"/>
          <p:cNvSpPr txBox="1"/>
          <p:nvPr/>
        </p:nvSpPr>
        <p:spPr>
          <a:xfrm>
            <a:off x="5571034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сложные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инженерия, искусственный интеллект и опыты с животными требуют внимательного обсуждения. Нужно понимать не только пользу открытия, но и возможные риски для общества и природы.
</a:t>
            </a:r>
            <a:endParaRPr lang="en-US" sz="915" dirty="0"/>
          </a:p>
        </p:txBody>
      </p:sp>
      <p:sp>
        <p:nvSpPr>
          <p:cNvPr id="14" name="Text 6"/>
          <p:cNvSpPr txBox="1"/>
          <p:nvPr/>
        </p:nvSpPr>
        <p:spPr>
          <a:xfrm>
            <a:off x="733774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развивается быстрее, когда её достижения служат людям и не нарушают права других живых существ. Поэтому важны ответственность, сочувствие и умение принимать взвешенные решения.
</a:t>
            </a:r>
            <a:endParaRPr lang="en-US" sz="9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опыты — большие открытия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ростом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ставит горшок у окна, рядом кладёт линейку и каждый день отмечает высоту ростка. Он сравнивает, как влияют свет и вода, а затем делает выводы по аккуратным записям и фотографиям.
</a:t>
            </a:r>
            <a:endParaRPr lang="en-US" sz="1082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стоят стаканы, магнит, термометр и ноутбук с таблицей результатов. Ребята проверяют, как по-разному ведут себя вода, тепло и звук, и учатся замечать не только успех, но и ошибки в опыте.
</a:t>
            </a:r>
            <a:endParaRPr lang="en-US" sz="10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нужны современному ученому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исследование требует аккуратных записей, внимательного сравнения и умения объяснять результат другим людям.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выглядят критическое мышление и терпение, а рядом с ними стоят работа с данными и умение сотрудничать.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исследовательской работе в школьной и научной практике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обычной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научные открытия уже встроены в повседневные привычки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устройства и услуги работают благодаря разным наукам одновременно. Поэтому наука становится заметной не только в лаборатории, но и дома.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применении науки в быту и технологиях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работают на людей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лечить, строить, защищать природу и исследовать Вселенную. Чем внимательнее мы относимся к фактам, тем разумнее используем открытия и тем увереннее создаём будущее.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2026-05-29T07:28:32Z</dcterms:created>
  <dcterms:modified xsi:type="dcterms:W3CDTF">2026-05-29T07:28:32Z</dcterms:modified>
</cp:coreProperties>
</file>