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предлоги в относительных предложениях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употребление предлогов и их роль в английских относительных предложениях.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выражают связи между словами, указывая место, время и причины. Относительные предложения уточняют существительные с помощью союзных слов, влияя на смысл и грамматику.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предлоги и относительные предложения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предложения вводятся союзами и предоставляют дополнительную информацию о людях или предметах, расширяя или уточняя главное предложение.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два типа: определительные, ограничивающие значение существительного, и пояснительные, дающие добавочные сведения без ограничения.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союзные слова — who, which, that — связывают части предложения, обеспечивая логическую и семантическую связь.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относительных предложений в английском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предлогов и их функции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предлоги?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— это служебные слова, которые указывают на пространственные, временные и другие отношения между существительными и местоимениями. Они формируют основу для точного выражения.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предлогов в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относительных предложениях предлоги помогают передавать переносный смысл и структурировать сложные конструкции, делая высказывания более выразительными и точными.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создают связь между главным и придаточным предложением, уточняя контекст высказывания и делая его более конкретным.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предлогов в относительных предложениях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подробно обозначают место, например, «the city in which she lives», время, причину или способ действия, влияя на полноту информации.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предлога определяет используемое относительное местоимение, обеспечивая грамматическую согласованность и точность смысловых отношений.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использование предлогов в таких конструкциях способствует ясности и грамотности речи на всех уровнях общения.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предлогов в английских относительных предложениях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формальной речи предлог обычно ставится перед относительным местоимением, например, «to whom», что подчеркивает официальный стиль и структурированность языка.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неформальной разговорной речи предлог часто переносится в конец предложения, как в «the house which I spoke about», придавая высказыванию непринужденность и естественность.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стиль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размещается перед относительным местоимением, что соответствует стандартам официальной письменной речи и академических текстов.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стиль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предлога в конец придаточного предложения встречается в разговорной речи и неформальной переписке, создавая более простой и естественный тон.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стиля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позиции предлога напрямую связан с целевой аудиторией и задачами коммуникации, влияя на восприятие и степень формальности высказывания.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структуры: формальная и неформальная речь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943805"/>
            <a:ext cx="3832800" cy="16750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позиция предлога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между формальной и неформальной позицией предлога в относительных предложениях с примерами и стилевыми характеризиками.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позиция характерна для официальных текстов, неформальная — для разговорной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BNC, учебные материалы по английской грамматике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предлогов могут употребляться только whom для обозначения людей и which для неодушевленных предметов или животных, что соответствует нормам английской грамматики.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who и that после предлогов считается ошибкой и не соответствует стандартным грамматическим правилам вне зависимости от стиля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правильные конструкции: «The person to whom I spoke» и «The issue with which we dealt», где that не применяется после предлога.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местоимения после предлогов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Whom — местоимение для людей после предлогов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Whom используется для уточнения лиц в относительных предложениях, например, «The colleague to whom I reported». Оно придает высказыванию формальный и точный характер, особенно в письменной речи.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— для объектов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применяется после предлогов для неодушевленных объектов и животных, как в примере «The house in which I lived». Это помогает точно связать придаточное предложение с существительным.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 that — исключения после предлогов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who и that не употребляются после предлогов, даже в разговорной речи. Их использование в этой позиции считается грамматической ошибкой.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использования whom и which с предлогами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использование who после предлога, например, «The person with who I spoke» вместо правильного «with whom». Такая ошибка нарушает грамматическую норму.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союзного слова that после предлога считается неверным, как в примере «The problem about that we talked». Следует использовать whom или which согласно контексту.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позиция предлога приводит к двусмысленности, когда предлог не выносится в начало, например, «The person to who I spoke» вместо «to whom I spoke».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ошибку сопровождает корректный пример и краткое правило: предлог с whom/which ставится перед союзным словом в формальной речи, а перенос предлога возможен в разговорной форме.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размещении предлогов в относительных предложениях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14501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5150" y="14501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75" y="1450130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Неопускание предлога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предлог не опускается в относительных предложениях, чтобы сохранить смысл и грамматическую точность вне зависимости от стиля речи.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и неформальной письменной речи предлог можно переставлять в конец предложения, что придаёт конструкции более свободный и естественный характер.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текстах обязательно ставить предлог перед относительным местоимением, например, «to which», чтобы подчеркнуть строгость и точность языка.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допустимо опускать предлог в конце относительного предложения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тенденцию формального употребления предлогов в письменных стилях и преимущественное окончание предлога в разговорной речи, отражая коммуникативные особенности.
</a:t>
            </a:r>
            <a:endParaRPr lang="en-US" sz="1088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Формальность стиля тесно связана с позицией предлога: высокая формальность требует препозиции, а разговорный стиль допускает постпозицию, сохраняя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корпуса BNC и учебных материалов,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предлогов в разных типах речи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перед относительным местоимением усиливает официальный и деловой стиль, подчёркивая структурированность и грамматическую точность высказывания.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предлога в конец придаточного создаёт более непринуждённый разговорный тон, который не искажает смысла, но снижает формальность речи.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экзаменов и академических заданий рекомендуется использовать формальную структуру с предлогом перед местоимением из-за её чёткости и строгости.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позиции предлога на стиль и смысл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team with which I worked — формальное выражение для письменных текстов. The team I worked with — неформальный вариант, часто используемый в разговорной речи, оба с одинаковым значением.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city in which she lives демонстрирует официальный стиль, тогда как The city she lives in — более естественно для устной речи. Аналогично для «to whom I spoke» и «I spoke to».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 разной позицией предлога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предлог обычно ставится перед относительным словом, например, «город, в котором она живёт», при строгой фиксированной позиции.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английской конструкции от русской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возможны две позиции: препозиция (in which) характерна для формальной речи, а постпозиция (she lives in) — для разговорной и неформальной.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объясняется особенностями синтаксического строя и традициями построения относительных предложений в обоих языках.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различий помогает избежать типичных ошибок при переводе и употреблении предлогов в английском и русском языках.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для русскоязычных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Русскоязычные студенты часто пытаются переставить предлог перед относительным местоимением, не учитывая особенности фразовых глаголов. Это приводит к грамматическим ошибкам и искажению смысла.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фразовых глаголов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требуют обязательного расположения предлога в конце, как в примере «The person I am looking for». Передвинуть предлог невозможно без потери смысла.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сложных случаев: фразовые глаголы и предлоги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32662"/>
            <a:ext cx="3832800" cy="21136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исследования по грамматике английского языка, 2022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частые ошибки с предлогами, правильные варианты и краткие пояснения для улучшения понимания структуры.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 неправильным выбором союзных слов после предлогов. Чёткое знание правил уменьшает количество ошибок.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студентов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269" y="2770325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избегания ошибок при употреблении предлогов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союзных местоимений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автоматически, чтобы после предлога использовались только whom для людей и which для предметов или животных.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фразовых глаголов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Выявляйте фразовые глаголы, для которых предлог обязателен в конце, и избегайте переноса предлога в формальной речи.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стиля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Оценивайте цель и стиль текста, чтобы корректно выбирать позицию предлога – перед местоимением в официальных текстах или в конце в разговорной речи.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 аутентичными примерами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реальные тексты из академических и художественных источников для тренировки правильного употребления предлогов и закрепления знаний.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употребление предлогов в относительных предложениях крайне важно для успешного общения и письма. Это повышает качество языка и расширяет коммуникативные возможности учащихся.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точного размещения предлогов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2026-05-07T21:24:07Z</dcterms:created>
  <dcterms:modified xsi:type="dcterms:W3CDTF">2026-05-07T21:24:07Z</dcterms:modified>
</cp:coreProperties>
</file>