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океане
</a:t>
            </a:r>
            <a:endParaRPr lang="en-US" sz="4400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полон жизни, связей и удивительных приспособлений.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 в океане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 устроен как множество разных миров: у поверхности, в толще воды, на рифах, у дна и в безднах. В каждом мире свои условия и свои обитатели.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927" y="1606623"/>
            <a:ext cx="353400" cy="35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7751" y="1626292"/>
            <a:ext cx="353400" cy="31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4427" y="1641998"/>
            <a:ext cx="353400" cy="282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61101" y="1606659"/>
            <a:ext cx="353400" cy="35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эта история про океан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09758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зона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поверхности больше света и тепла, поэтому здесь активно растут водоросли и фитопланктон. Именно они запускают многие пищевые цепи и поддерживают жизнь множества животных.
</a:t>
            </a:r>
            <a:endParaRPr lang="en-US" sz="1220" dirty="0"/>
          </a:p>
        </p:txBody>
      </p:sp>
      <p:sp>
        <p:nvSpPr>
          <p:cNvPr id="15" name="Text 3"/>
          <p:cNvSpPr txBox="1"/>
          <p:nvPr/>
        </p:nvSpPr>
        <p:spPr>
          <a:xfrm>
            <a:off x="321426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
</a:t>
            </a:r>
            <a:pPr algn="l" indent="0" marL="0">
              <a:lnSpc>
                <a:spcPct val="115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Рыбы, медузы и кальмары приспосабливаются к разной глубине по-своему: одни быстро плавают, другие маскируются, третьи поднимаются и опускаются вслед за пищей.
</a:t>
            </a:r>
            <a:endParaRPr lang="en-US" sz="1218" dirty="0"/>
          </a:p>
        </p:txBody>
      </p:sp>
      <p:sp>
        <p:nvSpPr>
          <p:cNvPr id="16" name="Text 4"/>
          <p:cNvSpPr txBox="1"/>
          <p:nvPr/>
        </p:nvSpPr>
        <p:spPr>
          <a:xfrm>
            <a:off x="5330938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природе
</a:t>
            </a:r>
            <a:pPr algn="l" indent="0" marL="0">
              <a:lnSpc>
                <a:spcPct val="115000"/>
              </a:lnSpc>
              <a:buNone/>
            </a:pPr>
            <a:r>
              <a:rPr lang="en-US" sz="12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океане всё связано: мелкие организмы становятся пищей для крупных, а изменения в одной зоне отражаются на всей системе. Поэтому океан похож на большую сеть.
</a:t>
            </a:r>
            <a:endParaRPr lang="en-US" sz="1221" dirty="0"/>
          </a:p>
        </p:txBody>
      </p:sp>
      <p:sp>
        <p:nvSpPr>
          <p:cNvPr id="17" name="Text 5"/>
          <p:cNvSpPr txBox="1"/>
          <p:nvPr/>
        </p:nvSpPr>
        <p:spPr>
          <a:xfrm>
            <a:off x="7447613" y="2168946"/>
            <a:ext cx="13194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океана
</a:t>
            </a:r>
            <a:pPr algn="l" indent="0" marL="0">
              <a:lnSpc>
                <a:spcPct val="115000"/>
              </a:lnSpc>
              <a:buNone/>
            </a:pPr>
            <a:r>
              <a:rPr lang="en-US" sz="12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тоже влияет на океан, но может и защищать его: сокращать мусор, беречь берега и поддерживать охраняемые территории помогают сохранить морскую жизнь.
</a:t>
            </a:r>
            <a:endParaRPr lang="en-US" sz="12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71%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 Earth Observatory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океана сосредоточены условия, которые лучше всего подходят для большинства живых организмов.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земной поверхности занимает океан
</a:t>
            </a:r>
            <a:endParaRPr lang="en-US" sz="3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разрез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и мелководье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берега вода мелкая, свет проникает глубже, а волны постоянно перемешивают среду. Здесь легче заметить мальков, крабов и мелких рыб, которые прячутся среди камней, водорослей и корней растений.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Шельф: богатая окраина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 дальше начинается шельф — широкая подводная полка, где много пищи и удобных мест для жизни. Именно поэтому тут часто встречаются рыбы, морские птицы и большие скопления планктона.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Глубины: другой мир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глубже океан становится темнее и холоднее, а его обитатели всё чаще выглядят необычно: прозрачные тела, длинные щупальца, светящиеся органы. Это помогает им искать пищу и избегать опасности.
</a:t>
            </a:r>
            <a:endParaRPr lang="en-US" sz="100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78350" y="2479389"/>
            <a:ext cx="3432300" cy="11659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жизни по зонам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80975" y="235435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условия в океане резко меняются с глубиной, а вместе с ними меняются и его обитатели.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80975" y="3278100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 и тем необычнее приспособления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878350" y="42277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биологии и географии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живёт верхний слой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10175" y="1453284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достаточно света для фотосинтеза, поэтому именно в верхнем слое океана начинается производство пищи. Фитопланктон служит основой для множества морских организмов.
</a:t>
            </a:r>
            <a:endParaRPr lang="en-US" sz="1194" dirty="0"/>
          </a:p>
        </p:txBody>
      </p:sp>
      <p:sp>
        <p:nvSpPr>
          <p:cNvPr id="11" name="Text 3"/>
          <p:cNvSpPr txBox="1"/>
          <p:nvPr/>
        </p:nvSpPr>
        <p:spPr>
          <a:xfrm>
            <a:off x="810175" y="2658993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у света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рыбы держатся ближе к освещённой поверхности, где проще находить добычу и ориентироваться. На открытой воде они используют течение и часто собираются в косяки.
</a:t>
            </a:r>
            <a:endParaRPr lang="en-US" sz="1194" dirty="0"/>
          </a:p>
        </p:txBody>
      </p:sp>
      <p:sp>
        <p:nvSpPr>
          <p:cNvPr id="12" name="Text 4"/>
          <p:cNvSpPr txBox="1"/>
          <p:nvPr/>
        </p:nvSpPr>
        <p:spPr>
          <a:xfrm>
            <a:off x="810175" y="3864699"/>
            <a:ext cx="3352200" cy="9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охота
</a:t>
            </a:r>
            <a:pPr algn="l" indent="0" marL="0">
              <a:lnSpc>
                <a:spcPct val="115000"/>
              </a:lnSpc>
              <a:buNone/>
            </a:pPr>
            <a:r>
              <a:rPr lang="en-US" sz="6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птицы видят добычу сверху и нередко ловят рыбу, когда она подходит близко к поверхности. Так верхний слой океана связывает воздух и море.
</a:t>
            </a:r>
            <a:endParaRPr lang="en-US" sz="11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531125" y="337525"/>
            <a:ext cx="8064000" cy="6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синем пространстве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676876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синий объём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Толща воды кажется пустой, но в ней проходит большая часть жизни океана. Здесь обитают медузы, кальмары и стайные рыбы, которые двигаются в трёхмерном пространстве без твёрдой опоры.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3603469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Скрыться и догнать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тьме средней глубины особенно важны маскировка и скорость. Одни животные почти незаметны, другие быстро уходят от хищника или добычи, используя сильные плавники и обтекаемое тело.
</a:t>
            </a:r>
            <a:endParaRPr lang="en-US" sz="1123" dirty="0"/>
          </a:p>
        </p:txBody>
      </p:sp>
      <p:sp>
        <p:nvSpPr>
          <p:cNvPr id="12" name="Text 4"/>
          <p:cNvSpPr txBox="1"/>
          <p:nvPr/>
        </p:nvSpPr>
        <p:spPr>
          <a:xfrm>
            <a:off x="6530074" y="1341519"/>
            <a:ext cx="2002800" cy="14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вверх и вниз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виды совершают вертикальные миграции: ночью поднимаются ближе к поверхности, а днём опускаются глубже. Так они находят пищу и одновременно избегают опасности.
</a:t>
            </a:r>
            <a:endParaRPr lang="en-US" sz="11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302001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и питаются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36170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за 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Рифы и каменистое дно дают укрытие, но за него приходится бороться. Животные с прочным панцирем, цепкими лапками или гибким телом лучше выдерживают конкуренцию и волны.
</a:t>
            </a:r>
            <a:endParaRPr lang="en-US" sz="1109" dirty="0"/>
          </a:p>
        </p:txBody>
      </p:sp>
      <p:sp>
        <p:nvSpPr>
          <p:cNvPr id="11" name="Text 3"/>
          <p:cNvSpPr txBox="1"/>
          <p:nvPr/>
        </p:nvSpPr>
        <p:spPr>
          <a:xfrm>
            <a:off x="3403318" y="1574012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 как дом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строят твёрдый скелет и создают сложный подводный каркас. Благодаря ему рядом живут десятки и сотни видов, которые находят там пищу, защиту и пространство для роста.
</a:t>
            </a:r>
            <a:endParaRPr lang="en-US" sz="1152" dirty="0"/>
          </a:p>
        </p:txBody>
      </p:sp>
      <p:sp>
        <p:nvSpPr>
          <p:cNvPr id="12" name="Text 4"/>
          <p:cNvSpPr txBox="1"/>
          <p:nvPr/>
        </p:nvSpPr>
        <p:spPr>
          <a:xfrm>
            <a:off x="6270457" y="1574000"/>
            <a:ext cx="25401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дна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много тех, кто ищет остатки пищи, а не охотится за крупной добычей. Морские звёзды, крабы и рыбы-санитары помогают поддерживать порядок в этой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992200" y="818825"/>
            <a:ext cx="3432300" cy="19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74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11 000 м
</a:t>
            </a:r>
            <a:endParaRPr lang="en-US" sz="7481" dirty="0"/>
          </a:p>
        </p:txBody>
      </p:sp>
      <p:sp>
        <p:nvSpPr>
          <p:cNvPr id="4" name="Text 1"/>
          <p:cNvSpPr txBox="1"/>
          <p:nvPr/>
        </p:nvSpPr>
        <p:spPr>
          <a:xfrm>
            <a:off x="579275" y="4416125"/>
            <a:ext cx="3432300" cy="33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NOAA Ocean Service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579275" y="1959200"/>
            <a:ext cx="3339600" cy="12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глубине свыше 11 километров условия становятся экстремальными: только особые виды способны выжить там.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992200" y="2949025"/>
            <a:ext cx="3432300" cy="17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примерно максимальная известная глубина океана
</a:t>
            </a:r>
            <a:endParaRPr lang="en-US" sz="30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по общим закономерностям распределения условий в океане.
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управляет жизнью в океане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глубже, тем меньше света и тепла, зато сильнее давление. Течения переносят питательные вещества и влияют на распределение организмов.
</a:t>
            </a:r>
            <a:endParaRPr lang="en-US" sz="1096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океана задаёт свои условия жизни: одни организмы нуждаются в свете, другие приспособлены к темноте, холоду и высокому давлению.
</a:t>
            </a:r>
            <a:endParaRPr lang="en-US" sz="109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пищевой сети на основе типичных морских трофических связей.
</a:t>
            </a:r>
            <a:endParaRPr lang="en-US" sz="653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кого ест в океане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в океане сложны: один вид может быть и добычей, и охотником, поэтому исчезновение одного звена быстро отражается на других.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хищника, тем больше косвенных связей он имеет в сети. Океаническая пищевая система зависит от баланса всех звеньев.
</a:t>
            </a:r>
            <a:endParaRPr lang="en-US" sz="111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16212" y="1865325"/>
            <a:ext cx="3429227" cy="226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14675" y="4164200"/>
            <a:ext cx="3432300" cy="1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общему распределению энергии в морской пищевой сети.
</a:t>
            </a:r>
            <a:endParaRPr lang="en-US" sz="651" dirty="0"/>
          </a:p>
        </p:txBody>
      </p:sp>
      <p:sp>
        <p:nvSpPr>
          <p:cNvPr id="6" name="Text 1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 океана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79275" y="210697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в океане начинается с крошечных организмов, которые почти не заметны, но поддерживают всю остальную жизнь.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79275" y="3030725"/>
            <a:ext cx="34323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всей системы — фотосинтезирующие организмы. Без них не было бы ни рыб, ни птиц, ни крупных хищников.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575" y="2484785"/>
            <a:ext cx="2755936" cy="2319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0352" y="2484787"/>
            <a:ext cx="2755936" cy="2319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3860" y="2484731"/>
            <a:ext cx="2708713" cy="24230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берега океана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49987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Лабиринт для малышей
</a:t>
            </a:r>
            <a:pPr algn="ctr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зарослях мангр вода и корни образуют настоящий лабиринт. Здесь легко спрятаться от хищников, поэтому мальки рыб и молодые моллюски растут в относительной безопасности. Именно такие мелководья часто становятся первыми «кварталами» океанической жизни.
</a:t>
            </a:r>
            <a:endParaRPr lang="en-US" sz="836" dirty="0"/>
          </a:p>
        </p:txBody>
      </p:sp>
      <p:sp>
        <p:nvSpPr>
          <p:cNvPr id="10" name="Text 2"/>
          <p:cNvSpPr txBox="1"/>
          <p:nvPr/>
        </p:nvSpPr>
        <p:spPr>
          <a:xfrm>
            <a:off x="3497562" y="1409897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который живёт по часам
</a:t>
            </a:r>
            <a:pPr algn="ctr" indent="0" marL="0">
              <a:lnSpc>
                <a:spcPct val="115000"/>
              </a:lnSpc>
              <a:buNone/>
            </a:pPr>
            <a:r>
              <a:rPr lang="en-US" sz="8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Прибрежная полоса постоянно меняется из-за волн и приливов. На отмелях держатся крабы, небольшие рыбы и чайки, а на самом краю воды можно увидеть следы кормёжки и укрытия, оставленные в течение одного дня.
</a:t>
            </a:r>
            <a:endParaRPr lang="en-US" sz="952" dirty="0"/>
          </a:p>
        </p:txBody>
      </p:sp>
      <p:sp>
        <p:nvSpPr>
          <p:cNvPr id="11" name="Text 3"/>
          <p:cNvSpPr txBox="1"/>
          <p:nvPr/>
        </p:nvSpPr>
        <p:spPr>
          <a:xfrm>
            <a:off x="6323851" y="1399525"/>
            <a:ext cx="2595548" cy="9121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берега и 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8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мангр удерживают грунт и уменьшают размывание берега. Это помогает не только деревьям, но и всему сообществу: вода становится спокойнее, а рядом сохраняются места, где прячутся и кормятся молодые морские обитатели.
</a:t>
            </a:r>
            <a:endParaRPr lang="en-US" sz="916" dirty="0"/>
          </a:p>
        </p:txBody>
      </p:sp>
      <p:sp>
        <p:nvSpPr>
          <p:cNvPr id="12" name="Text 4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668" y="1493528"/>
            <a:ext cx="513600" cy="51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68" y="2350189"/>
            <a:ext cx="513600" cy="4565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668" y="3192746"/>
            <a:ext cx="513600" cy="45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79668" y="4058122"/>
            <a:ext cx="513600" cy="4108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75" y="395475"/>
            <a:ext cx="7967700" cy="61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на рифе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575075" y="1420275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рифа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Кораллы создают твёрдый каркас рифа и постепенно строят сложную среду с множеством щелей и укрытий. Без этого основания риф не смог бы стать домом для сотен соседних видов.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1575075" y="22484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 и еда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Рыбы-бабочки и рыбы-клоуны зависят от рифа не только как от убежища, но и как от места поиска пищи. Их окраска помогает затеряться среди кораллов и водорослей.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1575075" y="309095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 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черепахи используют рифы как удобные маршруты и места отдыха. Для многих молодых животных риф — это безопасная «школа выживания», где они учатся избегать хищников.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1575075" y="3933500"/>
            <a:ext cx="69720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9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небольшой площади рифа виды тесно связаны друг с другом. Если исчезает один важный элемент, страдает вся система: от мелких рыб до крупных животных, которые приходят сюда кормиться.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8875" y="1342573"/>
            <a:ext cx="3554400" cy="32836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выжить в открытом океане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10175" y="1453282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4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открытой воде нельзя спрятаться за камнями или кораллами, поэтому многим видам помогает скорость. Тунцы и акулы двигаются мощно и быстро, а косяки рыб сбиваются в плотные группы.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810175" y="2320266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группы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Стая уменьшает риск для каждого отдельного животного. Сардины и другие рыбы держатся вместе, чтобы сбить хищника с толку, а дельфины используют слаженные движения для поиска добычи.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810175" y="3187249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Маскировка
</a:t>
            </a:r>
            <a:pPr algn="l" indent="0" marL="0">
              <a:lnSpc>
                <a:spcPct val="115000"/>
              </a:lnSpc>
              <a:buNone/>
            </a:pPr>
            <a:r>
              <a:rPr lang="en-US" sz="5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синей воде заметность часто опасна, поэтому у многих обитателей серебристые бока и обтекаемое тело. Такая форма помогает отражать свет и быстрее уходить от преследования.
</a:t>
            </a:r>
            <a:endParaRPr lang="en-US" sz="960" dirty="0"/>
          </a:p>
        </p:txBody>
      </p:sp>
      <p:sp>
        <p:nvSpPr>
          <p:cNvPr id="14" name="Text 5"/>
          <p:cNvSpPr txBox="1"/>
          <p:nvPr/>
        </p:nvSpPr>
        <p:spPr>
          <a:xfrm>
            <a:off x="810175" y="4075924"/>
            <a:ext cx="33522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Дальние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пелагиали требует выносливости: еду и партнёра нужно искать на больших расстояниях. Поэтому многие рыбы и морские млекопитающие совершают длинные миграции по океану.
</a:t>
            </a:r>
            <a:endParaRPr lang="en-US" sz="93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Потоки, которые связывают океан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воды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течения работают как огромные реки в океане. Они переносят тепло к берегам, смягчают климат и могут создавать условия, в которых одни виды встречаются гораздо дальше обычного ареала.
</a:t>
            </a:r>
            <a:endParaRPr lang="en-US" sz="1007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из глубин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Холодные течения поднимают к поверхности глубинные воды, богатые питательными веществами. Там быстро растёт планктон, а за ним собираются рыбы, птицы и другие потребители.
</a:t>
            </a:r>
            <a:endParaRPr lang="en-US" sz="100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и риски
</a:t>
            </a:r>
            <a:pPr algn="ctr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Течения помогают животным мигрировать и находить новые кормовые районы. Но вместе с ними по океану перемещаются и мусор, и загрязнения, поэтому движение воды влияет не только на жизнь, но и на угрозы.
</a:t>
            </a:r>
            <a:endParaRPr lang="en-US" sz="10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3500" y="395475"/>
            <a:ext cx="84594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одна потеря меняет всю систему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335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Перелов трески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начале 1990-х у берегов Ньюфаундленда запасы трески резко сократились из-за интенсивного промысла. Это стало тревожным сигналом для всей морской экосистемы.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294125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в экосистеме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крупной рыбы стало меньше, изменилось соотношение видов в пищевой сети. Некоторые мелкие организмы стали встречаться чаще, а привычный баланс в море нарушился.
</a:t>
            </a:r>
            <a:endParaRPr lang="en-US" sz="1027" dirty="0"/>
          </a:p>
        </p:txBody>
      </p:sp>
      <p:sp>
        <p:nvSpPr>
          <p:cNvPr id="12" name="Text 4"/>
          <p:cNvSpPr txBox="1"/>
          <p:nvPr/>
        </p:nvSpPr>
        <p:spPr>
          <a:xfrm>
            <a:off x="5549000" y="1803150"/>
            <a:ext cx="2139300" cy="113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для людей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запасов трески ударило и по людям: пострадали рыболовство, занятость и местные доходы. Этот случай показал, что защита видов важна и для природы, и для экономики.
</a:t>
            </a:r>
            <a:endParaRPr lang="en-US" sz="102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представление об океане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810175" y="23901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у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Миф: жизнь в океане сосредоточена только у берега. На самом деле организмы встречаются от освещённой поверхности до тёмных глубин, просто многие из них слишком малы для обычного взгляда.
</a:t>
            </a:r>
            <a:endParaRPr lang="en-US" sz="1206" dirty="0"/>
          </a:p>
        </p:txBody>
      </p:sp>
      <p:sp>
        <p:nvSpPr>
          <p:cNvPr id="8" name="Text 3"/>
          <p:cNvSpPr txBox="1"/>
          <p:nvPr/>
        </p:nvSpPr>
        <p:spPr>
          <a:xfrm>
            <a:off x="4656825" y="2390150"/>
            <a:ext cx="33522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7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Факт: самые многочисленные обитатели океана — планктон и мелкие животные. Именно они создают основу всей морской жизни и поддерживают пищевые цепи почти во всех зонах.
</a:t>
            </a:r>
            <a:endParaRPr lang="en-US" sz="120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675" y="2608327"/>
            <a:ext cx="8964600" cy="21360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28250" y="258625"/>
            <a:ext cx="7087500" cy="97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Океан: большой живой мир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359050" y="1697700"/>
            <a:ext cx="4425900" cy="71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 — это не просто вода, а сложная живая система. Его нужно понимать, беречь и защищать, потому что здоровье океана напрямую связано с жизнью на всей планете.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2026-07-26T19:35:51Z</dcterms:created>
  <dcterms:modified xsi:type="dcterms:W3CDTF">2026-07-26T19:35:51Z</dcterms:modified>
</cp:coreProperties>
</file>