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урока и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человека, миграции и их влияние на цивилизации по всему миру.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появились более 2,5 миллионов лет назад в Восточной Африке. Их развитие прошло через Australopithecus, Homo habilis и Homo erectus, завершаясь появлением Homo sapiens с уникальными способностями.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начало пути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Australopithecus: первые шаги к человеку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жил примерно 4 миллиона лет назад в Восточной и Южной Африке. Отличался прямохождением, что было важным эволюционным прорывом для наших предков.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Имея небольшой мозг объёмом около 400-500 см³, эти существа собирали растения и использовали простые предметы для облегчения жизни в саванне.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Homo habilis жил 2,4-1,5 млн лет назад и изготавливал первые каменные орудия, что свидетельствует о развитии мышления и моторики.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Homo erectus: новая ступень развития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Homo erectus появился около 1,9 млн лет назад, распространившись в Азию и Европу, освоил огонь и начал использовать речевые звуки для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его 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Умственные способности и символика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обладал мозгом около 1400 см³ и мог абстрактно мыслить. Он создавал первые произведения искусства — рисунки и фигурки, отображая своё понимание мира.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практики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Известно, что Homo sapiens участвовал в обрядах и ритуалах, что указывает на зарождение культуры и сложных социальных связей в первобытных обществах.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пути расселения Homo sapiens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началась приблизительно 70-60 тысяч лет назад, охватив разные континенты через морские и сушевые пути.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сопровождалось адаптацией к новым условиям и формированием культурного разнообразия.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и генетические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509" y="1483351"/>
            <a:ext cx="274106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миграций Homo sapiens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
</a:t>
            </a:r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похолодания сокращали ресурсы, вынуждая людей искать новые территории с более благоприятным климатом и пищей.
</a:t>
            </a:r>
            <a:endParaRPr lang="en-US" sz="134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нехватка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окружающей среде приводили к дефициту воды и растений, что стимулировало поиски новых местообитаний.
</a:t>
            </a:r>
            <a:endParaRPr lang="en-US" sz="134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первобытных сообществ требовало расширения территорий для выживания и охоты.
</a:t>
            </a:r>
            <a:endParaRPr lang="en-US" sz="1386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позволили осваивать разнообразные ландшафты: от лесов и саванн до гор и островов.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расселения Homo sapiens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археологических и генетических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ущелье: начало человеческой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Танзании обнаружены древнейшие стоянки с каменными орудиями возрастом более 2 миллионов лет. Здесь формировались первые навыки выживания.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— знаменитый скелет Australopithecus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Эфиопии найден скелет «Люси» возрастом около 3,2 миллиона лет, свидетельствующий о прямохождении и важных эволюционных изменениях.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и общие корни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подтверждает, что все современные люди имеют происхождение от африканских предков, подчёркивая важность этого региона.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колыбель человечества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в Азии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 тыс.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Homo sapiens появились в Южной Азии, включая Индию, где сохранились находки в пещере Бхимбетка.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 тыс.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 Востоку в Китай и Юго-Восточную Азию. Находки в Джоукоудяне подтверждают адаптацию к новым природным условиям.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ландшафтам
</a:t>
            </a:r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Обитание в джунглях, пустынях и горах Гималаев требовало разработки уникальных способов охоты и собирательства.
</a:t>
            </a:r>
            <a:endParaRPr lang="en-US" sz="13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Америки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впервые проникли в Америку через Берингийский перешеек приблизительно 18–15 тысяч лет назад, используя ледниковые мосты. Это произошло в период последнего ледникового максимума, когда уровень моря был значительно ниже современного.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 двигались с севера на юг, обосновываясь на новых территориях. Культуры Кловис и Фолсом, известные своими уникальными каменными наконечниками, являются одними из первых археологических следов обитания в Северной и Центральной Америке.
</a:t>
            </a:r>
            <a:endParaRPr lang="en-US" sz="13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Австралии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прибыли на австралийский континент из Юго-Восточной Азии около 50–60 тысяч лет назад, используя простейшие лодки и плоты для пересечения морских проливов. Это свидетельствует о раннем освоении морских путей.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в зоне озера Мунго подтверждают существование древних стоянок до 46 тысяч лет назад. Уникальная природа Австралии требовала развития особых охотничьих и собирательских навыков для выживания в разнообразных экосистемах.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неандертальцев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заселили Европу примерно 300 тысяч лет назад, успешно приспосабливаясь к холодным климатическим условиям. Они вели охотничий образ жизни и создавали простые орудия из камня и кости.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появились в Европе около 45–40 тысяч лет назад, принесши новые культурные достижения. Среди них — наскальные рисунки в пещерах Ласко во Франции и Альтамира в Испании, а также развитая охота и собирательство.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обитатели Европы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Homo sapiens и культурные памятники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физических различий у людей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теплом климате у людей формировалась темная кожа, которая защищала от интенсивного солнечного излучения, что эволюционно адаптировало населения к условиям тропиков и саванн.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регионах кожа светлела, что способствовало лучшему усвоению витамина D в условиях низкого солнечного освещения. Эти адаптации заметны у северных народов Европы и Азии.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черепа, носа и глаз различались у различных расовых групп, например, монголоидный тип с плоскими чертами распространён в Азии, европеоидный — в Европе, а негроидный — в Африке.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методы изучения прошлого
</a:t>
            </a:r>
            <a:endParaRPr lang="en-US" sz="2384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«Люси»: ключ к древности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в Эфиопии скелет Люси возрастом 3,2 миллиона лет представляет одно из старейших известных свидетельств предков человека. Эти находки помогают понять эволюционные переходы.
</a:t>
            </a:r>
            <a:endParaRPr lang="en-US" sz="923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«Туркана бой» — молодой Homo erectus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Кении найдена останки «Туркана Боя» возрастом около 1,6 миллиона лет. Этот скелет демонстрирует анатомические переходы от более ранних видов человека к современным.
</a:t>
            </a:r>
            <a:endParaRPr lang="en-US" sz="889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— отражение древней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наскальные изображения, найденные в пещерах, раскрывают особенности образа жизни и художественного мышления первобытных людей, позволяя реконструировать их мироощущение.
</a:t>
            </a:r>
            <a:endParaRPr lang="en-US" sz="889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датировки и анализа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 позволяет точно определить возраст органических материалов, стратиграфия изучает слои почвы, а ДНК-анализ выявляет генетические связи между древними и современными популяциями.
</a:t>
            </a:r>
            <a:endParaRPr lang="en-US" sz="8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началась неолитическая революция: люди отказались от кочевого образа жизни и начали создавать постоянные поселения. Земледелие стало главной основой производства пищи.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оседлому образу жизни и развитие земледелия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и животных принесло стабильное питание и способствовало росту населения. Среди первых поселений — Иерихон на Ближнем Востоке и Чатал-Хююк в современной Турции.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торговли и транспортных путей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сельскохозяйственной продукции позволили людям обмениваться товарами, что стимулировало развитие торговли между различными племенами и регионами.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торговые маршруты по рекам Евфрат и Нил, которые служили важными путями сообщения и передачи ресурсов между поселениями.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караванные тропы связывали территории и способствовали распространению культурных влияний, а также товарами такими как металлы и керамика.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включал разнообразные предметы: пряности, ткани, изделия из металла и украшения, что стимулировало экономический и культурный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в результате миграций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способствовали возникновению более 6000 различных языков, отражающих богатство лингвистического разнообразия человечества.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традиции и религиозные обряды формировались по мере освоения новых территорий и взаимодействия разных культур.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развил уникальные ремёсла, искусства и архитектурные стили, что подчёркивает влияние миграций на культурное богатство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6000+
</a:t>
            </a:r>
            <a:endParaRPr lang="en-US" sz="546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подтверждают огромное культурное разнообразие, связанное с миграциями древних населения.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археология помогают проследить пути расселения и понять исторические связи между народами.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этнологии и антропологии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расселения человечества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закрепило многообразие культур и физического облика, что сформировало основу современного общества и продолжает влиять на развитие человечества.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2026-05-11T00:17:18Z</dcterms:created>
  <dcterms:modified xsi:type="dcterms:W3CDTF">2026-05-11T00:17:18Z</dcterms:modified>
</cp:coreProperties>
</file>