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Солнечные и лунные затмения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уникальные взаимосвязи Солнца, Земли и Луны через затмения.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затмений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наблюдались и описывались в древних цивилизациях — от Египта до Древней Греции. Сначала объяснялись мифами, потом наукой. Циклы Сароса позволили предсказывать их, продвигая развитие астрономии и календарей.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солнечных затмений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солнечного затмения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возникает, когда Луна в новолунии проходит между Земля и Солнцем, закрывая его частично или полностью. Годовое число таких затмений варьируется от двух до пяти.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Луна затмевает Солнце лишь в узкой зоне, солнечные затмения видны ограниченной полосой на Земле. Важным условием является точное выравнивание трёх тел по линии узлов.
</a:t>
            </a:r>
            <a:endParaRPr lang="en-US" sz="1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лунных затмений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лунного затмения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 происходит при полном или частичном попадании Луны в тень Земли во время полнолуния. Земля блокирует солнечный свет, подсвечивающий Луну, тем самым вызывая затмение.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лунного затмения необходимо совпадение полной Луны с лунным узлом. Максимум в году — три таких события, и они видны гораздо шире, чем солнечные затмения.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возникновения затмений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механики астрономических затмений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затмений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солнечных и лунных затмений в удобной таблице.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короче и менее доступны широкому кругу, лунные наблюдаются шире и дольше.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Eclipse Web Site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солнечных затмений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затмения — Луна полностью закрывает солнечный диск, открывая ярко светящуюся солнечную корону и эффект 'бусин Бейли'.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— лишь часть Солнца затмевается Луной, наблюдаются как частичное затемнение.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Кольцеобразные — Луна находится дальше, не закрывая Солнце полностью, виден яркий световой обруч по краям.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— совмещают черты полных и кольцеобразных в зависимости от местоположения наблюдателя.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лунных затмений и их 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— вся Луна входит в тень Земли, приобретая красноватый оттенок из-за рассеяния света.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— затмевается часть лунного диска, происходит частичное погружение в тень.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Полутеневое — Луна проходит лишь через слабую полутень, что проявляется незначительным потускнением.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солнечного затмения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полная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I — Луна касается солнечного диска, начинается затемнение. Контакт II — наступает полная фаза, Солнце скрыто целиком.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фаза — наивысшее перекрытие Солнца Луной. Контакт III — завершается полная фаза. Контакт IV — Луна полностью уходит с диска Солнца, затмение заканчивается.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лунного затмения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прогрессия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полутеневой фазы — слабо заметное потемнение. Далее — частичное затмение, Луна частично входит в тень Земли.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цветовые 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фаза окрашивает Луну в красные оттенки из-за эффекта Рэлея. По завершении фазы затмение проходит в обратном 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затмения происходят не ежемесячно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наклонена примерно на 5 градусов относительно плоскости эклиптики, поэтому Луна обычно проходит выше или ниже линии, соединяющей Землю и Солнце.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возникновения затмения фаза Луны должна совпадать с прохождением её через узлы орбиты — точки пересечения с эклиптикой, что происходит примерно каждые 173 дня.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совпадения не происходит при каждом новолунии или полнолунии, что объясняет редкость и нерегулярность затмений в течение года.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затмений за столетие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в столетие происходит около 237 солнечных и 229 лунных затмений, что отражает их частоту и астрономическую регулярность.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чуть большую частоту солнечных затмений, в конкретной точке Земли полноценные солнечные затмения встречаются значительно реже.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Eclipse Web Site, 2023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затмения в истории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общей теории относительности (1919)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Артура Эддингтона во время солнечного затмения зафиксировала отклонение световых лучей возле Солнца, что подтвердило предсказания Эйнштейна и произвело революцию в физике.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Фалеса Милетского (585 год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предсказанию солнечного затмения Фалесом прекратилась война между лидийцами и мидянами, демонстрируя важность астрономических знаний в политике и культуре того времени.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11 августа 1999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наиболее массово наблюдаемых затмений прошло над Европой и Азией, собрав миллионы зрителей и усилив интерес к астрономии в конце XX века.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1868 году Норман Локьер открыл спектральные линии гелия в атмосфере Солнца во время полного затмения, что расширило представления о составе звёздных атмосфер.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1919 года позволило проверить и подтвердить эффект гравитационного отклонения света, заложив фундамент гравитационной физики Эйнштейна.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полных затмений способствовали детальному изучению солнечной короны, атмосферных слоев и потоков солнечного ветра, улучшая модели солнечной активности.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открытия, связанные с затмениями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безопасность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наблюдение солнечного затмения без специальных фильтров опасно и может вызвать необратимые повреждения сетчатки, поэтому следует использовать сертифицированные защитные очки или фильтры.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полностью безопасны для глаз и доступны широкому кругу наблюдателей, включая фотосъёмку и телескопические наблюдения без ограничений.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82171"/>
            <a:ext cx="4405200" cy="17685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затмения XXI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крупные затмения XXI века охватывают обширные регионы и привлекают миллионы наблюдателей по всему миру. Данные основаны на наблюдениях NASA.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затмения XXI века характеризуются большой продолжительностью и широкой зоной наблюдения, что способствует массовому астрономическому интересу.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2024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культуру и мифологию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Небесный дракон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древнекитайских легендах затмение представляли как небесного дракона, пожирающего Солнце, устрашающее явление, вызывающее ритуалы и молитвы.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Скандинавия: Волк Фенрир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Скандинавская мифология связывала затмения с нападением волка Фенрира на светила, что символизировало космическую борьбу и циклы разрушения и возрождения.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исторических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использовали древние народы для точного определения дат важных событий, устанавливая хронологические ориентиры в истории и летописаниях.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и литературные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вдохновили множество произведений искусства, символизируя перемены, тайну и связь человека с Вселенной в культуре разных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и астрономия сегодня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прогнозирование затмений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затмений основаны на точных астрономических эфемеридах и циклах Сароса, обеспечивающих высокую точность предсказаний для исследователей и наблюдателей.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солнечной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и спутники позволяют подробно исследовать корону Солнца, выявляя процессы, недоступные при обычных условиях, благодаря наблюдениям во время затмений.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как научный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затмений даёт уникальную возможность проверить модели солнечной активности, взаимодействия солнечного ветра и его влияния на космическую погоду.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затмения: прогнозы и научные задачи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2024 года ожидается полным солнечным затмением над Северной Америкой, что станет важной датой для научных наблюдений и общественных мероприятий.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лунное затмение в сентябре 2024-го предложит новые возможности для изучения атмосферных эффектов и распространения света Земли на Луну.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астрономических моделей позволит уточнить траектории движений Луны и Земли, повысив точность прогнозов и расширив научные горизонты.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популяризации астрономии среди молодёжи, вовлечению в исследовательские проекты и укреплению интереса к космосу.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Затмения: синтез науки и культуры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служат мостом между научными знаниями и культурным наследием, стимулируя открытия и углубляя понимание вселенских закономерностей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2026-05-07T22:54:41Z</dcterms:created>
  <dcterms:modified xsi:type="dcterms:W3CDTF">2026-05-07T22:54:41Z</dcterms:modified>
</cp:coreProperties>
</file>