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инструменты есть у разных народов мира?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есть свои музыкальные голоса и любимые инструменты.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взялись народные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мастерили инструменты из того, что давала природа рядом. Так появлялись разные звуки, а музыка сопровождала труд, игры, праздники и семейные события.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Джембе зовёт к танцу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Джембе делают из дерева и натягивают сверху кожу. Такой барабан звучит громко и чётко, поэтому его хорошо слышно даже в шумной толпе. Под его ритм удобно танцевать, хлопать в ладоши и играть в музыкальные игры.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Говорящий барабан умеет «разговаривать»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говорящих барабанов звук меняется, и кажется, будто они передают слова. Их используют, чтобы созывать людей и сопровождать важные обряды. Рядом с такими инструментами музыка превращается почти в живой разговор.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сильный ритм и барабаны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 звонкие инструменты Азии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 Китай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Кото и пипа звучат тонко и переливчато. Их мягкие струны напоминают тихие капли дождя и хорошо подходят для спокойной музыки.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Индонезия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Ситара и инструменты гамелана создают особое, мерцающее звучание. Их слушают на праздниках, в театре и во время семейных обрядов.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Скрипка часто ведёт мелодию в танцах и песнях. Её звонкий голос может быть и радостным, и очень нежным, как будто она умеет улыбаться.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Волынка, флейта и дудка звучали на ярмарках и сельских гуляньях. Их музыка помогала собирать людей вместе и делать праздник громче и веселее.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инструменты на празднике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Америка: флейты, барабаны и маракасы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Северной и Южной Америки есть пан-флейты, барабаны, маракасы и деревянные трубы. Эти инструменты часто звучат в песнях о природе и дороге.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известны тростниковые флейты Анд. Их мелодии словно перекликаются с ветром, дождём и горами, поэтому музыка кажется очень близкой к природе.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 Океания: глубокий звук и раковины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Диджериду — длинный деревянный инструмент с низким гудящим звуком. Его голос звучит глубоко и ровно, будто далёкое эхо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островах Океании используют барабаны, раковины и другие простые инструменты из природных материалов. Они сопровождают танцы, обряды и рассказы, которые передают от поколения к поколению.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струнных инструментов звук рождается, когда струны щипают, трут или ударяют. Так музыка может быть очень разной — от тихой до звонкой.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 этой группе относятся гусли, балалайка, скрипка, ситара, пипа и кото. У каждого инструмента своя форма, поэтому и голос у него особенный.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Одни струнные звучат мягко, другие — ярко и празднично. Иногда кажется, что они поют, а не просто играют, и это особенно нравится слушателям.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38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8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706" y="1830853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1331" y="1830853"/>
            <a:ext cx="311063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8738" y="1830853"/>
            <a:ext cx="355500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Барабаны помогают держать ровный ритм. Их громкий звук сразу задаёт настроение танцу, шествию или большому празднику.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Бубны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Бубны удобно брать в руки и легко встряхивать. Они добавляют музыке весёлое позвякивание и делают её живее.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Литавры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Литавры звучат торжественно и мощно. Их используют, когда нужно подчеркнуть важный момент или сделать музыку особенно яркой.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Трещотки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Трещотки щёлкают быстро и звонко. Их звук похож на весёлую дробь, поэтому они хорошо подходят для народных игр и плясок.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Маракасы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Маракасы делают из тыквы или других природных материалов. Внутри могут быть семена, которые шуршат и создают задорный ритм.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Флейты, свирели, трубы, дудки и зурна помогают воздуху превратиться в музыку.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примеров духовых инструментов чаще всего называют в этой теме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инструментов в теме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которое начинает петь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выбирает подходящее дерево, и будущий инструмент уже как будто подсказывает свой голос. Из дерева делают корпуса, грифы и основы барабанов. Оно помогает получить тёплое, мягкое и живое звучание.
</a:t>
            </a:r>
            <a:endParaRPr lang="en-US" sz="119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и тыква в роли инструмента
</a:t>
            </a:r>
            <a:pPr algn="ctr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музыка рождается из самых простых даров природы. Раковины превращаются в громкие трубы, а высушенная тыква — в корпус погремушки или барабана. Так обычные вещи становятся частью праздника.
</a:t>
            </a:r>
            <a:endParaRPr lang="en-US" sz="1079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бамбук и тростник
</a:t>
            </a:r>
            <a:pPr algn="ctr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странах часто берут кожу, бамбук и тростник. Кожа натягивается на барабан и даёт сильный ритм, а бамбук и тростник подходят для лёгких духовых инструментов с тонким голосом.
</a:t>
            </a:r>
            <a:endParaRPr lang="en-US" sz="1242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стала мастерской музыки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инструмент входит в праздник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событии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праздника люди ещё долго помнят мелодии и ритмы. Они переходят от старших к младшим и становятся частью семейной и народной традиции.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торжеству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 люди выбирают, какие инструменты подойдут лучше всего. Для шумного танца берут барабаны и трещотки, а для спокойного обряда — флейты или скрипки.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в самый важный момент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свадьба, урожайный праздник или зимний обряд, музыка помогает собрать всех вместе. У каждого народа она звучит по-своему, но всегда создаёт особое настроение.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природного материала к музыке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природных материалов рождается народный инструмент и его особое звучание.
</a:t>
            </a:r>
            <a:endParaRPr lang="en-US" sz="15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инструменты украшают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Резьба, рисунки и бусины делают инструмент не только красивым, но и узнаваемым. По узорам можно понять, к какому народу он принадлежит и для какого случая был создан.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Перья, ткань и орнаменты часто несут особый смысл. На них могут появляться солнце, животные, растения и знаки семьи, чтобы инструмент хранил память о своём народе.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39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похожи инструменты, но почему они звучат по-разному
</a:t>
            </a:r>
            <a:endParaRPr lang="en-US" sz="2139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Форма корпуса и отверстия для воздуха или струн тоже важны. Именно они делают один инструмент мягким, а другой — резким и ярким.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многих народов есть барабаны, флейты и струнные инструменты, потому что людям везде нужна музыка для песен, танцев и обрядов.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изменить размер инструмента, звук тоже меняется. Большой барабан звучит глубже, а маленький — выше и звонче.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Материалы не дают музыке быть одинаковой. Дерево, металл, кожа и тростник создают свои голоса, даже если идея инструмента похожа.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3750" y="471575"/>
            <a:ext cx="84879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передавала сообщения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578200" y="22866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и помощь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ритм сообщал об опасности или важной новости. Так музыка помогала людям понимать друг друга даже там, где не хватало слов.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329400" y="290635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для людей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странах ритм барабана или звук трубы служил знаком: он мог звать людей на собрание, праздник или общую работу.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знакомятся с народной музыкой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запоминают народные мелодии, когда поют, хлопают в ладоши и танцуют. Так ритм становится понятным, а музыка — весёлой и близкой.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барабаны, бубны, трещотки и свирели помогают попробовать себя в роли музыканта. С ними легко услышать, как по-разному звучат песни народов мира.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игру и движение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кружке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инструменты мира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Все народные инструменты созданы, чтобы дарить людям музыку, радость и ощущение праздника, даже если они выглядят совсем по-разному.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Они рассказывают о жизни народа: о природе вокруг, о работе мастеров, о любимых танцах и старинных обычаях.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Каждый инструмент хранит маленькую историю. Стоит услышать его звук — и можно представить страну, людей и время, где он появился.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Джембе, диджериду, кото, пипа, ситара, волынка, гусли и пан-флейта легко запоминаются по форме и звуку.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инструментов названы в этой подборке как самые узнаваемые у разных народов.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инструментов в описании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объединяет мир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 похожи на маленькие истории из дерева, кожи и тростника. Они показывают, как люди в разных странах слышат мир, и помогают нам лучше понимать друг друга.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2026-05-24T21:26:16Z</dcterms:created>
  <dcterms:modified xsi:type="dcterms:W3CDTF">2026-05-24T21:26:16Z</dcterms:modified>
</cp:coreProperties>
</file>