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— от леса до подоконника.
</a:t>
            </a:r>
            <a:endParaRPr lang="en-US" sz="48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узнавать растения
</a:t>
            </a:r>
            <a:endParaRPr lang="en-US" sz="1913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кормят, лечат, защищают и украшают мир. По их признакам можно узнать вид и понять, где оно растёт и чем полезно.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— мягкие и невысокие растения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 стебель обычно мягкий, зелёный и не одревесневает. Поэтому такие растения легко гнутся и быстро растут, особенно в тёплое время года.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Невысокий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трав невысокие, хотя среди них встречаются и более крупные виды. К ним относятся одуванчик, ромашка, подорожник и пшеница.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травы живут недолго, а их надземная часть зимой отмирает. Весной растение снова появляется из корня или семян, словно возвращается после сна.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часто покрывают луга, поля и опушки. Они служат пищей для животных, помогают удерживать почву и делают зелёный покров особенно живым.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— растения с несколькими стеблями
</a:t>
            </a:r>
            <a:endParaRPr lang="en-US" sz="2464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стеблей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кустарников нет одного главного толстого ствола. От самой земли у них растёт несколько древесных стеблей, поэтому куст выглядит пышным и широким.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кустарникам относятся сирень, смородина, шиповник и малина. Одни из них радуют цветами, другие дарят вкусные и полезные ягоды.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растут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можно встретить в садах, парках, лесах и у дорог. Они образуют живые заросли, в которых удобно прятаться маленьким животным и птицам.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кустарники выращивают ради красоты или урожая. Их цветы, листья и плоды используют в быту, а иногда и в народной медицине.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высокие растения с одним стволом
</a:t>
            </a:r>
            <a:endParaRPr lang="en-US" sz="2754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ствол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есть один толстый ствол, который поддерживает крону из ветвей. Благодаря этому дерево поднимается высоко и хорошо ловит солнечный свет.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и хвойные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бывают лиственными и хвойными. Берёза и дуб сбрасывают листья, а ель и сосна остаются зелёными почти весь год.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живут много лет и успевают вырасти очень большими. За это время они становятся частью пейзажа, который люди узнают с первого взгляда.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тень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дают прохладу в жаркий день и защищают от ветра. На ветвях вьют гнёзда птицы, а под кроной любят отдыхать люди.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делят на группы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можно рассматривать по строению, месту жизни и наличию цветков.
</a:t>
            </a:r>
            <a:endParaRPr lang="en-US" sz="173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цветка обычно ведут к образованию плода и семян.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помогает растению продолжить свой род и сделать семена. Поэтому цветковые растения встречаются почти повсюду и бывают очень разными по виду.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«Окружающий мир»: тема о строении цветка и размножении растений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Нецветковые растения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обычных цветов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нецветковых растений нет привычных ярких цветков. Вместо этого у них есть особое строение, которое помогает им жить и размножаться в природе.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мхи, папоротники, хвощи и водоросли. Эти растения можно увидеть в лесу, у воды, на камнях и в сырых местах.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таких растений новые особи появляются с помощью спор. Споры очень маленькие, поэтому их трудно заметить без внимательного взгляда.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Любители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Нецветковые растения часто выбирают тень и влажные места. Там им легче расти, потому что их нежные части не высыхают слишком быстро.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растения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сами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растения появляются и растут без помощи человека. Им не нужны грядки и горшки: они сами находят подходящее место в природе.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их встретить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увидеть в лесу, на лугу, у реки и на болоте. Каждое место выбирает свои растения, которые хорошо там чувствуют себя.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растениям относятся ромашка, клевер, крапива и иван-чай. Все они хорошо знакомы тем, кто любит гулять на природе.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животным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дикорастущие растения служат кормом и укрытием для насекомых, птиц и зверей. Без них природе было бы гораздо сложнее жить дружно.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Выращивает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человек сажает и тщательно выращивает. Для них выбирают грядки, поля, сады и ухаживают за ними с особым вниманием.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пшеница, картофель, морковь, яблоня и огурец. Эти растения хорошо знакомы почти каждой семье и часто бывают на столе.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получают люди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культурных растений делают еду, масло, сахар, волокно и другие полезные продукты. Поэтому они очень важны для человека и хозяйства.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уход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растения хорошо росли, их поливают, рыхлят, защищают от вредителей и собирают урожай вовремя. Без заботы урожай был бы скромным.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подоконнике расставлены горшки, и каждый из них словно маленький дом для растения. Фиалка раскрывает нежные цветки, герань радует яркими шапками, а хлорофитум выпускает длинные полосатые листья. Рядом может стоять колючий кактус, который спокойно хранит влагу.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уголок на окне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делают комнату уютнее и веселее. Они стоят рядом с книгами, тетрадями и игрушками, будто тихие зелёные друзья. Если за ними ухаживать, поливать и ставить к свету, они долго остаются свежими и красивыми.
</a:t>
            </a:r>
            <a:endParaRPr lang="en-US" sz="91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оживает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комнатными растениями нужно следить не меньше, чем за любимой игрушкой. Им важны свет, вода и аккуратность, а ещё чистый подоконник без лишней суеты. Тогда цветы и листья растут ровно, а в комнате становится по-настоящему приятно.
</a:t>
            </a:r>
            <a:endParaRPr lang="en-US" sz="88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каждый день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чувствуют себя хорошо только там, где много влаги. Они растут в прудах, озёрах и реках, потому что вода для них — привычная среда и надёжный дом.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Плавающие и прикреплённые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растения свободно держатся на поверхности воды, а другие цепко укореняются в иле. Так они не уносятся течением и получают всё необходимое для роста.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и ряска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кувшинки большие округлые листья, которые лежат прямо на воде, словно зелёные тарелочки. Ряска, наоборот, очень маленькая и почти незаметная, но быстро покрывает поверхность.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служат укрытием для рыб и мелких водных жителей. Они помогают сохранять жизнь в водоёмах и делают берега красивыми и тихими.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и полевые растения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свет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растения тянутся к солнцу и хорошо растут на открытых местах. На зелёном лугу они получают много света и быстро покрывают землю ярким ковром.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посевами
</a:t>
            </a:r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растения часто можно заметить возле полей и дорог к ним. Они растут рядом с посевами, где много простора, свежего воздуха и ветра.
</a:t>
            </a:r>
            <a:endParaRPr lang="en-US" sz="1392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краски
</a:t>
            </a:r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Васильки, ромашки, клевер и колокольчики делают луг нарядным. Каждое растение добавляет свой цвет, и даже обычный день кажется немного праздничным.
</a:t>
            </a:r>
            <a:endParaRPr lang="en-US" sz="131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для насекомых
</a:t>
            </a:r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любят такие растения за нектар и аромат. Пока они собирают пищу, луговые цветы помогают им находить нужные места и продолжать свой путь.
</a:t>
            </a:r>
            <a:endParaRPr lang="en-US" sz="12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и мята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и мята известны своим мягким ароматом и полезными свойствами. Их часто добавляют в чаи, чтобы напиток был душистым и приятным.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Календула и шалфей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Календула и шалфей помогают в уходе за здоровьем. Их используют в настоях и мазях, но применять такие растения нужно только по совету взрослых.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Подорожник у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Подорожник легко узнать по широким листьям. Его можно встретить почти везде, но собирать следует только чистые растения, подальше от пыли и грязи.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осторожно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 надо брать аккуратно и по правилам. Нельзя вырывать всё подряд, ведь природе тоже нужно оставаться живой и красивой.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выглядит очень нежно: у него тонкий стебелёк и белые колокольчики, словно маленькие фонарики. Но любоваться им нужно только глазами. Его ягоды и другие части растения нельзя брать в рот, даже если они кажутся безобидными.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ландыш — не для проб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Волчье лыко, белена и вороний глаз могут показаться необычными и даже красивыми. Однако их листья, цветы и ягоды опасны. Поэтому в лесу нельзя трогать незнакомые растения и тем более пробовать их на вкус.
</a:t>
            </a:r>
            <a:endParaRPr lang="en-US" sz="1436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красота леса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растения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Иголки вместо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хвойных растений не обычные листья, а тонкие иголки. Они помогают деревьям беречь влагу и хорошо переносить холодную погоду.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и сосна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хвойным растениям относятся ель, сосна, пихта и лиственница. Их легко узнать по стройному виду и зелёным иголкам, которые остаются на ветках долгое время.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на ветках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хвойных растений появляются шишки. В них созревают семена, из которых потом могут вырасти новые деревья. Так хвойный лес продолжает жить.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хвойные растения не сбрасывают иголки на зиму. Поэтому и в снежные месяцы они стоят зелёными и напоминают о лете.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помогают людям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людям фрукты, овощи и зерно. Из них готовят вкусные и полезные блюда, которые каждый день появляются на столе.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хлопок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дерева делают мебель, игрушки и карандаши, а из хлопка получают ткань. Так растения помогают создавать привычные вещи вокруг нас.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забота о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используют для приготовления лекарств. Они помогают людям заботиться о здоровье, если применять их правильно и осторожно.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очищают воздух и украшают улицы, парки и дворы. Без них города выглядели бы гораздо скучнее и грустнее.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деревья вырастают настолько высокими, что кажутся настоящими великанами рядом с домами. Их кроны тянутся к небу, а мощные стволы держат тяжёлые ветви много лет подряд. Такие растения особенно впечатляют в лесу.
</a:t>
            </a:r>
            <a:endParaRPr lang="en-US" sz="1197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среди деревьев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совсем маленькие растения, которые заметны только вблизи, например ряска на воде. А бамбук, наоборот, растёт очень быстро. Природа любит удивлять: у неё есть место и для великанов, и для крошечных зелёных жителей.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Крошки и быстрые чемпионы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рекорды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 — просто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рвать без нужды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научиться смотреть на растения внимательно, а не срывать их без причины. Пусть цветы растут там, где им хорошо, и радуют всех вокруг.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аккуратно ходить по парку, клумбе и лесной тропинке. Ломать ветки и наступать на растения нельзя: им больно, как и любому живому существу.
</a:t>
            </a:r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и не топтать
</a:t>
            </a:r>
            <a:endParaRPr lang="en-US" sz="970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и не мусорить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цветам нужны вода и свет, а на улице — чистота и тишина. Если не мусорить и беречь зелёные растения, они долго будут помогать людям и природе.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бывают очень разными: высокими и низкими, цветковыми и нецветковыми, лесными и комнатными. Но все они нужны людям, животным и всей Земле, поэтому беречь их важно каждый день.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2026-05-25T19:13:59Z</dcterms:created>
  <dcterms:modified xsi:type="dcterms:W3CDTF">2026-05-25T19:13:59Z</dcterms:modified>
</cp:coreProperties>
</file>