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 практика общественного развития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общества меняются и как превращать идеи в решения.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общество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развитие помогает понять, почему меняются экономика, культура и политика, и как эти изменения превращаются в реформы и инициативы.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Почему общества меняются
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344100" y="753225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меняют производство, коммуникацию и повседневные привычки, поэтому общество перестраивается быстрее, чем успевают обновляться старые нормы и правила.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344100" y="446199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импульс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344100" y="4296488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процессы идут скачками, другие накапливаются годами; важно отличать видимый эффект от глубинной причины и проверять, какие меры действительно работают.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344100" y="3989462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изменений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44100" y="3410673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ожидания людей постепенно изменяют поведение, поэтому даже медленные культурные сдвиги способны со временем перестроить политику и нормы.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3344100" y="3103646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ценностей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344100" y="2524857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сдвиги влияют на школу, рынок труда и систему поддержки, потому что меняются возрастная структура, миграция и нагрузка на институты.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344100" y="2217831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344100" y="1639041"/>
            <a:ext cx="53451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 кризисы обнажают слабые места институтов, после чего возникают реформы, новые коалиции и запрос на более справедливое распределение ресурсов.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3344100" y="1332015"/>
            <a:ext cx="5266500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конфликты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Что считается общественным развитием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меняется масштаб и устройство институтов: появляются новые правила, органы управления, формы координации и способы распределения ресурсов между участниками общества.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важно учитывать уровень изменений: локальные преобразования затрагивают город или регион, национальные — всю страну, а глобальные влияют на многие общества сразу.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трансформируются нормы и права: расширяются возможности участия, меняются представления о допустимом поведении и закрепляются новые общественные ожидания.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 права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Зрелым признаком развития становится необратимость: once новые формы закрепляются, общество уже не возвращается к прежнему состоянию без существенных потерь.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Необратимость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анализа общества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личного выбора к общественным правилам и политике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Теория и практика: в чем разница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 практика связаны, но отвечают на разные вопросы: первая объясняет, вторая действует в условиях ограничений.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даёт понимание причин, а практика требует выбора между возможными мерами с учётом ограничений.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теме курса обществознания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представлений о развитии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эволюционные представления связывали развитие с усложнением общественных форм и накоплением разделения труда.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Модернизационные теории описали переход от традиционного общества к индустриальному через рост городов, образования и мобильности.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исследователи стали учитывать, что развитие идёт не по одной траектории и зависит от исторического контекста стран.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подходы используют как способ увидеть долгую динамику, но избегают идеи единой линии прогресса.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Функциональный подход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Функциональный подход рассматривает семью, школу, экономику и право как взаимосвязанные элементы, каждый из которых поддерживает целостность общества и передаёт устойчивые образцы поведения.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как система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чрезмерный акцент на согласии может скрыть напряжение между группами, а также различия в доступе к ресурсам и возможностям.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подхода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особенно полезен для анализа стабильности, потому что показывает, как общество воспроизводит нормы, распределяет роли и сохраняет преемственность.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стабильности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институты выполняют свои задачи согласованно, снижается хаос, а люди получают понятные ожидания, правила взаимодействия и механизмы социальной адаптации.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согласование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Конфликтный и марксистский подход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исходит из того, что в обществе постоянно существуют группы с разными интересами, поэтому изменения часто рождаются из столкновения позиций и требований.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Источник изменений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Марксистская традиция объясняет развитие через неравенство, собственность и противоречия между классами, а также через изменение способов производства.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Социальные противоречия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прежние правила больше не устраивают значимые группы, усиливаются протест, переговоры и институциональные реформы, меняющие распределение ресурсов и статусов.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Механизм перемен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 подхода — риск свести всю общественную динамику только к борьбе, недооценивая сотрудничество, культуру и повседневные компромиссы.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Граница объяснения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Предсказуемые правила снижают неопределённость и упрощают долгосрочные решения.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высокоразвитые институты рассматривают как одну из трёх ключевых основ устойчивого роста.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из 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World Development Report 2017: Governance and the Law
</a:t>
            </a:r>
            <a:endParaRPr lang="en-US" sz="1215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ценностей охватывают более 120 стран и территорий, показывая, что развитие общества нельзя понять без анализа норм, доверия и представлений о справедливости.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и территорий входят в международные исследования ценностей.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120+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Values Survey, Wave 7 (2017–2022)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10. Механизмы общественного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 — один из самых заметных механизмов перемен: она концентрирует население, рабочие места и сервисы, меняя образ жизни и доступ к возможностям.
</a:t>
            </a:r>
            <a:endParaRPr lang="en-US" sz="141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городской доли населения подтверждает долгий структурный сдвиг, который усиливает мобильность, меняет спрос на инфраструктуру и ускоряет социальные контакты.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World Development Indicators: Urban population (% of total population), 2000–2023
</a:t>
            </a:r>
            <a:endParaRPr lang="en-US" sz="94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11. Причинность и корреляция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отделить реальное воздействие от простого совпадения изменений. Важно видеть, совпадают ли события во времени и сохраняется ли связь при проверке.
</a:t>
            </a:r>
            <a:endParaRPr lang="en-US" sz="1318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переменные движутся вместе, это еще не доказывает причинность. Нужны альтернативные объяснения, сравнение случаев и проверка, сохраняется ли эффект без исходного фактора.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научного исследования и методология социологического анализа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проблемы к решению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логике социального проектирования: от анализа проблемы к выбору решения и проверке эффекта.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шагов практики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отражает типовую логику общественных изменений: каждый этап должен проверяться перед переходом к следующему.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14. Как оценивать меры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меры должна учитывать не только итоговый эффект, но и то, как именно он распределяется между группами и сохраняется ли со временем.
</a:t>
            </a:r>
            <a:endParaRPr lang="en-US" sz="1419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мера может быть результативной, но несправедливой или краткосрочной. Поэтому оценка должна включать эффект, распределение последствий и устойчивость результата.
</a:t>
            </a:r>
            <a:endParaRPr lang="en-US" sz="1304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социальной политики и общественных программ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15. Кейс: образование и социальные лифты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преподавания особенно важно там, где стартовые условия неравны. Подготовка учителей, современная программа и поддержка учеников сильнее всего влияют на реальные шансы на успех.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реформ — формальное улучшение показателей, скрытое неравенство доступа и разрыв между аттестатом и умением применять знания в жизни.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возникают сбои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работают тогда, когда школа не просто передает знания, а помогает перейти к следующему этапу жизни: вузу, профессии или осознанному выбору пути.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лифт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 труда делает обучение практичным и понятным. Если навыки не совпадают с требованиями экономики, диплом теряет часть своей социальной ценности.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профессию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0" y="2857250"/>
            <a:ext cx="5616000" cy="193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16. Кейс: инфраструктура и цифровые изменения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пространства важны не меньше дорог и сетей. Парки, площади и безопасные маршруты поддерживают мобильность, контакт между людьми и доступ к услугам.
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неравенство связано не только с наличием интернета, но и с навыками, устройствами и языковым доступом. Без этого часть людей оказывается вне новых возможностей.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доступ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сокращают время на получение услуг и делают управление более удобным. Но без защиты данных и понятных правил они создают новые уязвимости.
</a:t>
            </a:r>
            <a:endParaRPr lang="en-US" sz="800" dirty="0"/>
          </a:p>
        </p:txBody>
      </p:sp>
      <p:sp>
        <p:nvSpPr>
          <p:cNvPr id="17" name="Text 6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и риски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требует планировать транспорт, жилье и коммуникации одновременно. Если один элемент отстает, нагрузка переносится на соседние районы и ухудшает качество повседневной жизни.
</a:t>
            </a:r>
            <a:endParaRPr lang="en-US" sz="800" dirty="0"/>
          </a:p>
        </p:txBody>
      </p:sp>
      <p:sp>
        <p:nvSpPr>
          <p:cNvPr id="19" name="Text 8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планирование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44500" y="3558189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Инфраструктурные решения должны учитывать долгий горизонт. Сегодняшняя экономия на сети, жилье или безопасности часто превращается в большие издержки завтра.
</a:t>
            </a:r>
            <a:endParaRPr lang="en-US" sz="800" dirty="0"/>
          </a:p>
        </p:txBody>
      </p:sp>
      <p:sp>
        <p:nvSpPr>
          <p:cNvPr id="21" name="Text 10"/>
          <p:cNvSpPr txBox="1"/>
          <p:nvPr/>
        </p:nvSpPr>
        <p:spPr>
          <a:xfrm>
            <a:off x="444502" y="3258516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endParaRPr lang="en-US" sz="1000" dirty="0"/>
          </a:p>
        </p:txBody>
      </p:sp>
      <p:sp>
        <p:nvSpPr>
          <p:cNvPr id="22" name="Text 1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17. Социальные акторы изменений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задает правила, распределяет бюджет и отвечает за долгосрочную координацию. Без понятных рамок даже сильные инициативы распадаются на разрозненные действия.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молодежные организации формируют навыки участия, ответственности и сотрудничества. Именно они воспитывают людей, готовых не только наблюдать, но и действовать.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участники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НКО, местные сообщества и активные граждане видят проблемы на уровне повседневной жизни. Они помогают замечать то, что не попадает в официальную статистику.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 приносит инвестиции, технологии и управленческие практики. Его вклад особенно заметен там, где нужны масштабирование, скорость внедрения и устойчивые модели работы.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Бизнес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без практики не работает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объясняют, почему общество меняется, а практика проверяет, работают ли решения в реальной жизни. Самые сильные преобразования опираются на данные, институты, культуру и участие людей.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2026-07-26T14:55:28Z</dcterms:created>
  <dcterms:modified xsi:type="dcterms:W3CDTF">2026-07-26T14:55:28Z</dcterms:modified>
</cp:coreProperties>
</file>