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луг, пруд и болото живут вместе со своими обитателями.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показывают, как всё в природе связано: растения, животные, грибы и микробы помогают друг другу, а свет, вода, воздух и почва делают эту жизнь возможной и устойчивой.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природные сообщества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природное сообщество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сами создают пищу из воды, света и воздуха. Они дают укрытие, тень и корм многим животным, поэтому без них сообщество не может жить долго.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 умеют делать пищу сами, поэтому ищут её среди растений или других животных. Они помогают природе переносить семена и поддерживают её живой порядок.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убирать в природе: они разлагают опавшие листья, ветки и другие остатки. После этого полезные вещества снова возвращаются в почву и становятся доступны растениям.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микробы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организмы работают почти незаметно, но очень важно. Они завершают разложение остатков живых существ и помогают природе не накапливать мусор из прошлого.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дом для многих живых существ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000013" y="1086812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ярусов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растения растут этажами: высокие деревья сверху, ниже кустарники, а у земли — травы, мхи и грибы. Так лес становится удобным домом для разных жителей.
</a:t>
            </a:r>
            <a:endParaRPr lang="en-US" sz="1153" dirty="0"/>
          </a:p>
        </p:txBody>
      </p:sp>
      <p:sp>
        <p:nvSpPr>
          <p:cNvPr id="12" name="Text 3"/>
          <p:cNvSpPr txBox="1"/>
          <p:nvPr/>
        </p:nvSpPr>
        <p:spPr>
          <a:xfrm>
            <a:off x="1000013" y="2411596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прохлада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кронами деревьев в лесу меньше солнечного света, поэтому там прохладнее и влажнее. Это нравится многим лесным растениям, зверям и насекомым.
</a:t>
            </a:r>
            <a:endParaRPr lang="en-US" sz="1198" dirty="0"/>
          </a:p>
        </p:txBody>
      </p:sp>
      <p:sp>
        <p:nvSpPr>
          <p:cNvPr id="13" name="Text 4"/>
          <p:cNvSpPr txBox="1"/>
          <p:nvPr/>
        </p:nvSpPr>
        <p:spPr>
          <a:xfrm>
            <a:off x="1000013" y="3736367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можно встретить белок, дятлов, зайцев, лосей, ежей и множество насекомых. Каждый находит здесь свой корм, укрытие и безопасное место для жизни.
</a:t>
            </a:r>
            <a:endParaRPr lang="en-US" sz="1233" dirty="0"/>
          </a:p>
        </p:txBody>
      </p:sp>
      <p:sp>
        <p:nvSpPr>
          <p:cNvPr id="14" name="Text 5"/>
          <p:cNvSpPr txBox="1"/>
          <p:nvPr/>
        </p:nvSpPr>
        <p:spPr>
          <a:xfrm>
            <a:off x="3579875" y="1086812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кусты и травы не только украшают лес, но и защищают его обитателей. Они дают плоды, семена, тень и места, где можно спрятаться от врагов.
</a:t>
            </a:r>
            <a:endParaRPr lang="en-US" sz="1240" dirty="0"/>
          </a:p>
        </p:txBody>
      </p:sp>
      <p:sp>
        <p:nvSpPr>
          <p:cNvPr id="15" name="Text 6"/>
          <p:cNvSpPr txBox="1"/>
          <p:nvPr/>
        </p:nvSpPr>
        <p:spPr>
          <a:xfrm>
            <a:off x="3579875" y="2411596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лесу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без грибов был бы очень грустным. Они помогают разлагать опавшие листья и ветки, а ещё служат пищей для некоторых животных и частью лесной цепочки жизни.
</a:t>
            </a:r>
            <a:endParaRPr lang="en-US" sz="11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живут обитатели леса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и его плоды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осенью дарит жёлуди. Ими питаются белки и сойки, а сам дуб помогает лесу, создавая тень, укрытие и новые места для жизни многих животных.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и хищник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ест траву и молодые побеги, поэтому ему нужно быстро бегать и внимательно смотреть по сторонам. Лиса может охотиться на него, если заметит раньше.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уборка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листья и ветки падают на землю, они не лежат вечно. Грибы и микробы постепенно разлагают их и превращают в полезные вещества для почвы.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 лесу всё идёт по кругу: растения растут, животные питаются, а разложенные остатки снова становятся частью почвы. Лес сам себе немного помощник.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— открытое и солнечное сообщество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Травяной ковёр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растут злаки, клевер, ромашки, колокольчики и другие травы. Они образуют яркий живой ковёр, который летом особенно радует глаза и жужжание насекомых.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Насекомые-работники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очень много пчёл, бабочек и кузнечиков. Одни переносят пыльцу, другие прыгают и прячутся в траве, а все вместе делают луг оживлённым.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зверьки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ловят на лугу насекомых, а мелкие зверьки прячутся среди высокой травы. Для них это и столовая, и укрытие, и маленький зелёный лабиринт.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солнцу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лучше всего чувствует себя там, где много света, простора и свежего ветра. Именно поэтому здесь особенно хорошо растут травы, а не деревья.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луг остаётся лугом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света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пространство даёт лугу солнце почти весь день. Травы получают достаточно тепла и быстро растут, а деревьям здесь сложнее прижиться.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уход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нередко косят или на нём пасутся животные. Из-за этого деревья не успевают вырасти большими, и травяной покров остаётся главным.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ветер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открытом месте ветер свободно гуляет и помогает лугу оставаться сухим и светлым. Такие условия больше подходят травам, чем лесным деревьям.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— мир воды и берега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пруду живут водоросли, ряска, камыш, улитки, рыбы и лягушки. Под водой у них свои дела, а у каждого вида — своё любимое место.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можно заметить уток, стрекоз и других жителей. Они используют и воду, и сушу, поэтому пруд для них как два дома сразу.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свет и ил делают пруд непохожим на лес или луг. Здесь всё зависит от того, сколько света проходит вглубь и какие растения могут расти.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двух мирах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пруду жизнь идёт и под водой, и над водой. Одни живые существа плавают, другие сидят на листьях, а третьи только подлетают на минутку.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жители пруда связаны между собой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энергия и вещества переходят от солнца к растениям, животным и обратно в воду и ил.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— влажное и необычное сообщество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сырость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появляется там, где воды очень много, а почва долго остаётся влажной. Из-за этого здесь не всем растениям удобно, но особые виды чувствуют себя отлично.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болоте растут мхи, осоки, клюква и багульник. Эти растения умеют жить в сырой почве и образуют удивительный зелёный мир, совсем не похожий на лесной.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болота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комары, стрекозы, лягушки и разные птицы. Одни откладывают яйца в воде, другие ищут пищу среди растений и над водой.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накапливают воду и помогают природе не пересыхать. Это как большой природный запас воды, который особенно нужен в жаркие и сухие времена.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 сообществе помогает всем жить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кормильцы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называют производителями, потому что они сами создают пищу из воды, света и воздуха. Без них не было бы ни ягод, ни травы, ни семян для многих жителей сообщества.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потребители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 умеют делать пищу сами, поэтому ищут её готовой. Одни едят растения, другие охотятся на животных, и так в природе сохраняется полезный порядок.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микробы —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микробы разлагают опавшие листья, ветки и остатки живых существ. Благодаря им вещества не пропадают, а возвращаются в почву и снова помогают растениям расти.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 в природе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начинает цепочку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служит пищей для кузнечика. Потом лягушка ловит кузнечика, а цапля может поймать лягушку. Так пища переходит от одного живого существа к другому.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для птиц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любят дрозды: они клюют плоды и получают энергию для полёта. А ястреб, в свою очередь, может поймать дрозда. В природе всё связано, как в длинной очереди на обед.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жители водоёмов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пруду цепь питания тоже есть: водоросли создают пищу, её едят улитки и другие мелкие животные, а затем ими питаются рыбы и лягушки.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не прерываются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одно звено, вся цепочка меняется. Поэтому каждому растению и животному важно своё место: никто не лишний, даже самый маленький жучок.
</a:t>
            </a:r>
            <a:endParaRPr lang="en-US" sz="10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помогают жить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ежа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помогают ежу защищаться от врагов. Когда животному грозит опасность, оно сворачивается в клубок, и уколоть его становится очень трудно. Природа придумала отличную защиту.
</a:t>
            </a:r>
            <a:endParaRPr lang="en-US" sz="1364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ноги зайца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ноги помогают зайцу быстро убегать от хищников. Он может делать большие прыжки и скрываться в траве. Так зверёк спасается, даже если его заметили не сразу.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кувшинки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листья кувшинки лежат на поверхности воды и не тонут. Благодаря этому растение получает свет и спокойно живёт в пруду, как будто плавает на зелёных тарелочках.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 рыбы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рыбы гладкое и обтекаемое тело, поэтому вода легко обтекает её. Это помогает быстро плыть и меньше уставать. Рыба словно создана для жизни в воде.
</a:t>
            </a:r>
            <a:endParaRPr lang="en-US" sz="13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времена года меняют природные сообщества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просыпаются после зимы и быстро идут в рост. Животные становятся активнее, строят гнёзда и ищут корм.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много тепла, света и пищи. Насекомые летают повсюду, птицы выводят птенцов, а травы и кусты растут особенно пышно.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Созревают плоды, семена и орехи. Многие животные запасают корм, а некоторые птицы собираются в путь на юг.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5768404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628755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холодно и мало еды. Одни животные спят, другие прячутся или меняют привычки, чтобы пережить мороз и снег.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помощь и вред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помогает природе, когда сажает деревья, убирает мусор, бережёт воду и аккуратно относится к растениям. Даже простая забота делает место чище и уютнее.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нельзя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вытаптывать траву, ломать ветки, разрушать гнёзда и тревожить животных. Такие поступки мешают жителям сообщества, а восстановиться природе бывает непросто и долго.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— не пустяк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бумажка или пластиковая бутылка вредят растениям и животным. Мусор портит воду, землю и воздух, а ещё выглядит совсем не красиво.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гулять только по тропинкам, не шуметь и не бросать отходы, природа остаётся здоровой. Тогда и людям приятно отдыхать, и зверям спокойнее жить рядом.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места особенно уязвимы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пруд у леса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маленького пруда всё легко нарушить: достаточно замутить воду или сорвать прибрежные растения. Лягушкам и стрекозам станет труднее жить, а птицам — находить корм. Поэтому здесь особенно важны тишина и аккуратные шаги.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поляна с цветами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небольшой поляне растут цветы, которые привлекают насекомых-опылителей. Если затоптать траву или сорвать всё подряд, исчезнут и цветы, и их маленькие помощники. Поляна быстро теряет свою красоту и жизнь.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Болото, где всё связано
</a:t>
            </a:r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кажется непростым, но оно очень важно для природы. Когда его осушают или засоряют, исчезают мхи, клюква, птицы и насекомые. Бережное отношение помогает сохранить это особое место для многих жителей.
</a:t>
            </a:r>
            <a:endParaRPr lang="en-US" sz="12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природное сообщество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прогулок и наблюдений в лесу, на лугу, у пруда и на болоте.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071" y="1791220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1834" y="3462514"/>
            <a:ext cx="251700" cy="2237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во время прогулки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ярусы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легко заметить, что растения растут этажами: высокие деревья, ниже кусты, а у земли травы и мхи. Такой порядок помогает многим жителям находить свет и укрытие.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влажной земле можно увидеть следы зверей, а иногда и следы птиц. Они подсказывают, кто здесь проходил, даже если сам хозяин уже давно спрятался.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особенно заметны пчёлы, бабочки и шмели. Они перелетают с цветка на цветок и помогают растениям образовывать семена. Без них луг был бы гораздо беднее.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пруда можно увидеть камыш, ряску, лягушек и стрекоз. Если смотреть тихо и осторожно, природа покажет себя сама, без лишнего шума и суеты.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природных сообществах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своё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сообщество похоже на большой живой дом. В нём растения, животные, грибы и микробы живут рядом и выполняют свою работу, не мешая другим.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связаны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одно звено, меняется жизнь многих соседей. Поэтому в природе важно беречь не только красивых птиц или цветы, но и самые маленькие организмы.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не мусорят, не ломают растения и не тревожат животных, сообщество остаётся здоровым. Природа отвечает нам чистым воздухом, водой и красотой.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— значит понимать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мы знаем лес, луг, пруд и болото, тем осторожнее ведём себя там. Знание помогает дружить с природой, а не спорить с ней.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— это живая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луг, пруд и болото разные, но в каждом есть свои живые связи. Если беречь природу, она остаётся красивой, здоровой и дружелюбной к людям.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2026-05-25T22:37:38Z</dcterms:created>
  <dcterms:modified xsi:type="dcterms:W3CDTF">2026-05-25T22:37:38Z</dcterms:modified>
</cp:coreProperties>
</file>