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тесно связаны экономика, политика и культура.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в современном мире
</a:t>
            </a:r>
            <a:endParaRPr lang="en-US" sz="34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государства континента вне России. Регион выделяется плотными связями, общими институтами, разнообразием языков и заметной ролью Европейского союза в мировой политике и экономике.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вне России: единый регион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региона на карте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Центральная Европа образуют компактное пространство с короткими расстояниями между столицами. Это облегчает управление, торговлю и повседневные контакты между странами.
</a:t>
            </a:r>
            <a:endParaRPr lang="en-US" sz="1243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Атлантике, Северному, Балтийскому и Средиземному морям делает регион важным морским узлом. Здесь сосредоточены крупные порты и международные перевозки.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сеть соседних государств создает множество сухопутных коридоров. Через них проходят потоки товаров, людей и капитала между севером, югом и центром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положение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и субтропический климат поддерживает разнообразное сельское хозяйство, комфортные условия жизни и высокую плотность населения в большинстве районов региона.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речная сеть, включая Рейн, Дунай, Сена и Эльбу, исторически помогала расселению людей, торговле и размещению промышленных центров.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освоенность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давно и интенсивно освоена: природные ландшафты сильно преобразованы, а транспорт, города и хозяйственные зоны образуют плотную сеть взаимосвязей.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Америкой, Азией и Африкой делает регион удобным посредником в мировой торговле, туризме и международных перевозках.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образуют единое экономическое пространство, где специализация дополняется транспортной доступностью и обменом кадрами, капиталом и идеями.
</a:t>
            </a:r>
            <a:endParaRPr lang="en-US" sz="106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столицы с сильными финансовыми и управленческими функциями; разрыв между центрами невелик, что подтверждает полицентричность региона.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функциям крупнейших городов Европы, 2024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крупнейших городов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старение и города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растет доля пожилых людей, поэтому увеличивается нагрузка на здравоохранение, пенсии и социальные службы. Это меняет структуру рынка труда и бюджетные приоритеты.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рождаемость остается ниже уровня простого воспроизводства. Даже при устойчивой миграции это не всегда компенсирует естественную убыль населения.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агломерации продолжают притягивать население, потому что там сосредоточены рабочие места, университеты, транспорт и сервисы. Особенно быстро растут крупные центры Западной Европы.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поддерживает численность населения и закрывает дефицит кадров, но одновременно усиливает дискуссии о жилье, интеграции и доступе к социальным услугам.
</a:t>
            </a:r>
            <a:endParaRPr lang="en-US" sz="11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стран показывает, как по-разному сочетаются плотность населения, уровень урбанизации и миграционные потоки в западной и восточной частях региона.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обычно более урбанизированы и сильнее зависят от миграции; восточные, как правило, имеют меньшую плотность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странам Европы на основе демографических профилей ООН и World Bank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различия стран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 интеграция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интеграции к общим правилам и последующему согласованию национальных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официальная информация о составе ЕС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входят в Европейский союз и участвуют в выработке общих решений.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способность Европы влиять на международные правила, посредничество и права человека, несмотря на внутреннее разнообразие позиций.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структура региона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основу занятости и доходов: финансы, образование, медицина, туризм и деловые услуги сосредоточены в крупнейших агломерациях и поддерживают международную конкурентоспособность.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сохраняет высокий технологический уровень: машиностроение, химия, фармацевтика, авиация и автомобилестроение создают экспортную специализацию и связывают регион с глобальными цепочками поставок.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Нидерланды, Бельгия и север Франции усиливают роль транспортных узлов, портов и складской инфраструктуры; через них проходят значительные потоки товаров между Европой и внешним рынком.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бренд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остается важным источником доходов для Южной Европы и крупных столиц, сочетая культурное наследие, городской сервис и сезонные потоки посетителей из разных частей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страны региона специализируются по-разному: одни опираются на индустрию, другие — на торговлю, инновации или производственные сети.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Европе распределено по функциям: одни страны задают промышленный масштаб, другие — управляют потоками, инновациями и высокими стандартами качества.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стран Западной и Центральной Европы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сильнее в чем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коридоры Европы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крупнейшими портами, промышленными районами и транспортными узлами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развиваются неравномерно: наибольший эффект дают страны, где сильны инфраструктура, образование и поддержка стартапов.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государства с устойчивой цифровой инфраструктурой и поддержкой инноваций, но общий региональный разрыв с внешними платформами сохраняется.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общеевропейских индикаторов цифрового развития (без привязки к одной таблице)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и инновации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образование, ценности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сосуществуют десятки национальных языков, а английский часто используется как общий язык общения в учебе, на работе и в международных проектах.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формирует привычку к порядку, публичным сервисам и уважению к личному пространству, что заметно в транспорте, услугах и повседневном общении.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грамотность и доступ к качественным школам и университетам поддерживают мобильность молодежи и помогают быстро включаться в современную экономику.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свобода, равенство перед законом и социальная защищенность воспринимаются как важные общественные ориентиры, хотя их реализация по странам различается.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стран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Инженерная культура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часто ассоциируется с инженерной точностью, аккуратной организацией труда и уважением к техническому качеству. Это видно и в промышленности, и в городской среде, где функциональность нередко важнее декоративности.
</a:t>
            </a:r>
            <a:endParaRPr lang="en-US" sz="102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Гастрономия и стиль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объединяет развитую гастрономию, традиции кафе и сильную культурную сцену. Здесь кухня, мода и искусство становятся частью национального образа, а не только сферой развлечений.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города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воспринимается через исторические города, площади, соборы и уличную жизнь. В повседневной культуре заметно наследие античности, Ренессанса и местных традиций, которые сохраняют живую связь поколений.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основные вызовы региона и показывает, почему они требуют разных, но взаимосвязанных решений.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Европы нет одного универсального ответа: безопасность, климат и технологии требуют согласованных решений, а миграция и неравенство — устойчивой социальной политики.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актуальной повестки ЕС и стран Европы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региона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2020–2021: проверка устойчивости
</a:t>
            </a:r>
            <a:pPr algn="l" indent="0" marL="0">
              <a:lnSpc>
                <a:spcPct val="130039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усилила внимание к устойчивости систем здравоохранения, цепочек поставок и стратегической автономии. Это стало важным фоном для дальнейших решений по безопасности.
</a:t>
            </a:r>
            <a:endParaRPr lang="en-US" sz="118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2022: перелом в повестке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конфликт в Восточной Европе изменил повестку: выросли расходы на оборону, усилились санкции и энергетическая переоценка, а вопрос союзнической поддержки стал центральным.
</a:t>
            </a:r>
            <a:endParaRPr lang="en-US" sz="116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2023–н.в.: адаптация
</a:t>
            </a:r>
            <a:pPr algn="l" indent="0" marL="0">
              <a:lnSpc>
                <a:spcPct val="130039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страны ЕС и НАТО по-разному наращивают оборонные возможности, но одновременно ищут баланс между безопасностью, экономикой и долгосрочной поддержкой партнеров.
</a:t>
            </a:r>
            <a:endParaRPr lang="en-US" sz="116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конфликты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сила меняет Европу сильнее?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 меняет рынок труда, школы и городскую инфраструктуру. Обсуждение миграции помогает понять, как Европа сочетает потребности экономики и общественный запрос на порядок.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энергетику, сельское хозяйство и транспорт. Для Европы это не абстрактная тема, а вопрос адаптации городов и снижения рисков в будущем.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ускоряет обучение, бизнес и управление, но одновременно повышает требования к навыкам. Учащимся важно увидеть, как технологии меняют работу и повседневную жизнь.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кризисы затрагивают безопасность, торговлю и цены на энергию. Этот фактор помогает объяснить, почему внешняя политика напрямую влияет на жизнь обычных 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и перспективы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будет продолжать стареть, поэтому странам придется дольше удерживать людей на рынке труда, развивать медицину и перестраивать системы социальной поддержки.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энергетика станет не только экологическим, но и экономическим приоритетом. От нее будут зависеть конкурентоспособность промышленности, стоимость ресурсов и политическая устойчивость.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правила усилятся вместе с ростом данных, искусственного интеллекта и онлайн-рынков. Европе придется защищать пользователей, не тормозя при этом инновации.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таланты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лидерства потребует привлечения специалистов, инвестиций в образование и умения объединять разные интересы стран. Без этого сложно поддерживать общий вес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сильна благодаря сочетанию интеграции, развитой экономики и культурного разнообразия. Ее будущее зависит от того, насколько успешно она ответит на демографические, технологические и политические вызовы.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будущего: в чем ее сила?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2026-07-27T03:11:00Z</dcterms:created>
  <dcterms:modified xsi:type="dcterms:W3CDTF">2026-07-27T03:11:00Z</dcterms:modified>
</cp:coreProperties>
</file>