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международных отношений на политическую карту мира
</a:t>
            </a:r>
            <a:endParaRPr lang="en-US" sz="273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войны, союзы и признание меняют границы и статус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отражает не только границы государств, но и зависимые территории, спорные зоны и международное признание. В XX–XXI веках её чаще всего меняли войны, деколонизация, распад государств и новые союзы стран.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мира постоянно меняется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0" y="1232233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75" y="2447589"/>
            <a:ext cx="267900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международные отношения влияют на карту мира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 нередко приводят к смене границ, утрате территорий или появлению новых государств. Именно после крупных войн международная карта меняется наиболее заметно и быстро.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соглашения закрепляют итоги конфликтов, определяют границы, режимы контроля и зоны влияния. Без дипломатического оформления военные победы редко превращаются в устойчивый политический порядок.
</a:t>
            </a:r>
            <a:endParaRPr lang="en-US" sz="926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 договоры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Дипломатическое признание определяет, может ли новое образование участвовать в международной жизни на равных. Если признание частичное, статус территории остаётся спорным и нестабильным.
</a:t>
            </a:r>
            <a:endParaRPr lang="en-US" sz="979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 непризнание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политические объединения меняют значение границ: они становятся менее жёсткими для торговли, перемещения людей и совместных решений, хотя формально продолжают существовать.
</a:t>
            </a:r>
            <a:endParaRPr lang="en-US" sz="998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интеграция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региональные объединения помогают фиксировать новые решения, проводить переговоры и сдерживать эскалацию. Их позиции влияют на то, признаётся ли территория полноценным государством.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независимых государств в XX–XXI веках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историческим данным о числе независимых государств; 2024 — 193 государства — члена ООН
</a:t>
            </a:r>
            <a:endParaRPr lang="en-US" sz="78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быстрый рост пришёлся на период деколонизации и на начало 1990-х годов после распада крупных федераций.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международные потрясения резко ускоряют обновление политической карты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появление новых государств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независимость получили Индия, Пакистан, Индонезия и ряд других стран Азии. Это стало началом масштабного пересмотра политической карты вне Европы.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первой волны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независимыми стали Алжир, Нигерия, Кения, Ангола и многие другие государства. Колониальные империи стремительно теряли прежнее влияние.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1950–1970-х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ослабила контроль европейских метрополий над заморскими территориями и создала десятки новых государств. Политическая карта стала намного более дробной и разнообразной.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имперской системы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стран изменило не только границы, но и состав международных организаций, а также распределение голосов и влияния в мировой политике.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мировой баланс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федераций и появление новых границ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федерации нередко распадаются на фоне политического кризиса, роста национальных движений и споров о распределении власти. Такой процесс почти всегда затрагивает международную безопасность.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единого государства
</a:t>
            </a:r>
            <a:endParaRPr lang="en-US" sz="121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в 1991 году возникли 15 независимых государств, а распад Югославии привёл к появлению нескольких новых стран на Балканах. Каждому случаю требовалось признание.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независимые страны
</a:t>
            </a:r>
            <a:endParaRPr lang="en-US" sz="1197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 в 1993 году разделилась без войны, что стало редким примером согласованного и относительно спокойного формирования новых границ и столиц.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пример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федераций меняются внешнеполитические связи, договоры, состав международных организаций и характер отношений между соседними странами. Новые границы ещё долго остаются чувствительными.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конфликта к изменению политической карты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ход международного урегулирования, после которого меняются границы, статус территории или зоны влияния.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изменения политической карты в XX–XXI веках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показывают, что политическая карта меняется рывками, в периоды крупных международных потрясений и перестройки мирового порядка.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изменения приходятся на периоды войны, распада империй и завершения длительных политических кризисов.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XX–XXI веков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как условие политического статуса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 статус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независимости само по себе ещё не гарантирует устойчивого международного положения. Государству необходимо признание других стран и участие в международных отношениях.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признание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Косово, Палестина и Тайвань показывают, что признание может быть неполным и неодинаковым. В таких случаях политическая карта остаётся предметом споров.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организаций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или наблюдательный статус в международных организациях помогает закрепить новый политический статус. Без этого территория может оставаться в неопределённом положении.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согласия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статус территории определяется не только её внутренними институтами, но и тем, насколько широко её признают другие государства и международные 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территориальных споров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территориальных споров в международных отношениях
</a:t>
            </a:r>
            <a:endParaRPr lang="en-US" sz="88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конфликт часто объединяет несколько факторов: память о прошлом, контроль над ресурсами и стремление сохранить безопасность на стратегически важных направлениях.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возникают не из одной причины, а из их сочетания; особенно конфликтны территории с ресурсами и важным положением.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 стабилизации границ
</a:t>
            </a:r>
            <a:endParaRPr lang="en-US" sz="2128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Переговорная площадка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региональные организации создают нейтральное пространство для диалога, где стороны могут обсуждать спорные территории без немедленного перехода к силовому сценарию.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контроль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ОБСЕ и других структур фиксируют нарушения, отслеживают режим прекращения огня и помогают снизить риск новых столкновений на линии разграничения.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Миротворческая поддержка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Миротворцы обеспечивают безопасность гражданского населения, помогают разъединять конфликтующие стороны и создают условия, при которых границы и статус территорий можно закрепить политически.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легитимация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институты используют резолюции, соглашения и процедуры признания, чтобы новые решения получили юридическую основу и были приняты большинством государств.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931" y="1493250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306" y="1493250"/>
            <a:ext cx="16743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500" y="3299055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и изменение значения границ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 снижает барьеры для товаров и услуг, поэтому граница всё реже становится препятствием для бизнеса и чаще выступает как административная линия.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торговли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интеграционных объединениях люди легче пересекают границы, а поездки на учёбу, работу и к родственникам становятся частью повседневной жизни многих стран.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передвижение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кооперация государств, тем сильнее последствия решений одного участника ощущаются у соседей, особенно в промышленности, транспорте и энергетике.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стран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денежная система упрощает экономические связи, делает сравнение цен прозрачнее и усиливает связь национальных экономик через общие финансовые механизмы.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валюта и расчёты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международного влияния на политическую карту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качественная экспертная оценка на основе тем слайдов 3, 5, 6, 9, 12 и 14.
</a:t>
            </a:r>
            <a:endParaRPr lang="en-US" sz="69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резкие изменения карты связаны с конфликтами и распадом империй, а более устойчивые — с правовыми и интеграционными механизмами.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 политическое принуждение быстрее всего меняет карту, но в долгосрочной перспективе всё чаще решающими становятся договоры и объединения.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дипломатическое давление в международных отношениях
</a:t>
            </a:r>
            <a:endParaRPr lang="en-US" sz="2125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стали регулярно использоваться в международной политике как альтернатива прямому военному вмешательству и как способ давления на государство без изменения границ.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меры экономического воздействия: ограничения на торговлю, финансы, технологии и поездки использовались для влияния на внутренние и внешние решения государств.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Санкционное давление стало одним из основных инструментов дипломатии, особенно в затяжных кризисах, где стороны пытаются вернуть оппонента к переговорам.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733" y="1340425"/>
            <a:ext cx="5210534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признания и непризнания политических единиц
</a:t>
            </a:r>
            <a:endParaRPr lang="en-US" sz="258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практика признания государств и территорий; данные по состоянию на 2024 год.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международный статус территории зависит не только от провозглашения независимости, но и от масштаба признания другими государствами и международными организациями.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признание не отменяет фактического управления территорией, но ограничивает её международные возможности и делает статус политически спорным.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трансформация суверенитета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ускорила движение товаров, людей, информации и капитала, поэтому государства всё чаще взаимодействуют не только через дипломатию, но и через ежедневные экономические связи.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через границы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решений государства делегируют международным союзам и договорам, чтобы совместно регулировать торговлю, безопасность, стандарты и правовые нормы в ключевых сферах.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полномочий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сохраняется как политический рубеж, но в хозяйственном смысле становится менее жёсткой: важнее оказываются логистика, доступ к рынкам и режимы сотрудничества.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границ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взаимосвязанной экономики изменения в одном регионе быстро отражаются на других, поэтому внешняя политика всё чаще учитывает не только суверенитет, но и взаимную уязвимость.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партнёров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конфликта к изменению статуса территории
</a:t>
            </a:r>
            <a:endParaRPr lang="en-US" sz="2422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эскалации и последующего международного урегулирования территориальных споров.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периода особенно сильно ускорили появление новых государств и пересмотр границ, поэтому политическая карта XX века менялась заметно быстрее, чем раньше.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крупнейших скачка политической карты пришлись на деколонизацию и распад федераций.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слайда 4 и исторической динамики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центры наиболее заметных изменений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сравнительная оценка по историческим процессам XX–XXI веков.
</a:t>
            </a:r>
            <a:endParaRPr lang="en-US" sz="75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регионы чаще других становились ареной распада империй, войн, интервенций и переговоров, поэтому именно здесь политическая карта менялась особенно часто.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пересечение интересов великих держав и местных противоречий, тем выше вероятность быстрого пересмотра статуса территорий.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меняется не сама по себе: её перестраивают войны, договоры, признание, союзы и санкции. Чтобы понимать современный мир, нужно видеть за границами баланс интересов и силы.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формируют карту мира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2026-06-03T03:03:05Z</dcterms:created>
  <dcterms:modified xsi:type="dcterms:W3CDTF">2026-06-03T03:03:05Z</dcterms:modified>
</cp:coreProperties>
</file>