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медицина: современные направления и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выявлять и лечить наследственные и приобретённые болезни, открывая новые методы терапии.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медицинской генетики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основал науку о наследственности. В 1953 году открыли структуру ДНК. С 2000-х годов генетика активно влияет на персонализированную медицину.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 функции генов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имеет форму двойной спирали, состоящей из четырёх типов нуклеотидов: аденина, тимина, гуанина и цитозина. Она хранит генетическую информацию.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генов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кодирующие белки, определяющие развитие и особенности организма. Человеческий геном содержит около 20 000–25 000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болезни возникают из-за мутаций в ДНК или хромосомах, влияя на нормальное функционирование клеток.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вызывается дополнительной 21-й хромосомой, а муковисцидоз связан с изменением в гене CFTR.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бывают наследственными или спорадическими — появляющимися впервые у индивида без семейной истории.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заболевания: виды и причины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генетических заболеваний среди новорождённых
</a:t>
            </a:r>
            <a:endParaRPr lang="en-US" sz="218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выявляют у 2-5% новорождённых в разных странах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генетических заболеваний разная, но они остаются важной проблемой здравоохранения.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генетической диагностики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Кариотипирование: обзор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изучать число и структуру хромосом, выявляя крупные изменения и аномалии, что важно при синдроме Дауна и других патологиях.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— быстрый поиск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обнаруживает конкретные изменения в ДНК, что помогает быстро диагностировать наследственные болезни и инфекции.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ДНК: точный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определяет точный порядок нуклеотидов, выявляя даже редкие мутантные участки, что улучшает диагностику и поддержку пациентов.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методов генетического тестирования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ПЦР, секвенирование и микрочип-анализ по точности, стоимости и времени анализа.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обеспечивает наибольшую информативность, но требует больше времени и средств.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рекомендации Минздрава РФ,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ГМО в медицине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инсулина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модификации позволяют получать биологически активный инсулин для лечения сахарного диабета.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применяются для создания безопасных и эффективных вакцин, например, против гепатита B.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свёртывания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бактерии синтезируют необходимые белки для терапии нарушений свертываемости крови.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Генно-инженерные микроорганизмы используются как фабрики для массового производства лекарств.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вводит исправленные гены в клетки, компенсируя дефекты, что помогает лечить наследственные иммунодефициты.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Генотерапия: основы и применение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 соматическую генотерапию — влияющую на пациента, и зародышевую с изменением наследственности.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некоторых видах рака, заменяя повреждённые молекулы и улучшая иммунный ответ организма.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даёт надежду на излечение тяжелых заболеваний, однако требует строгого контроля и дальнейших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генетического тестирования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Методические рекомендации Минздрава РФ, 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проекты и исследования в медицинской генетике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— карта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человека», завершённый в 2003 году, стал прорывом в науке, раскрыв полный набор генов человека. Это открытие дало основу для диагностики и лечения многих заболеваний.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BRCA1 и BRCA2 в борьбе с раком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мутаций в генах BRCA1 и BRCA2 помогает выявлять повышенный риск рака молочной железы и яичников и обеспечивает своевременный контроль и профилактику.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новорождённых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реализуется программа обследования новорождённых на 11 наследственных заболеваний, что способствует раннему выявлению и эффективному лечению паталогий у детей.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подбор лекарств на основе генетического профиля пациента позволяет повысить эффективность терапии и снизить риск нежелательных реакций.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медицина: новые стратегии лечения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генетических данных помогает точно определить оптимальные дозировки и минимизировать побочные эффекты лекарств.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играет ключевую роль в лечении онкологических заболеваний, обеспечивая выбор препаратов согласно уникальным генетическим особенностям пациента.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внедрения генетики в медицину (2010–2024 годы)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тестов отражает развитие технологий и расширение их доступности для широких групп пациентов.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диагностики сопровождается ростом поддержки индивидуальных программ лечения, что улучшает результативность медицины.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 примеры наследственных заболеваний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наследуемыми и приобретаются в течение жизни. Они меняют структуру гена, что влияет на функционирование организма и может вызывать болезни.
</a:t>
            </a:r>
            <a:endParaRPr lang="en-US" sz="99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мутации в гене CFTR, ведущие к муковисцидозу, и в гене HBB, вызывающие серповидноклеточную анемию, проявляющуюся нарушением кислородного обмена.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при наследственных заболеваниях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планированием семьи специалисты помогают выявить возможные риски и подобрать оптимальные меры профилактики для будущих родителей.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семейных пар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 на наличие генетических мутаций снижает вероятность рождения ребёнка с тяжёлыми наследственными патологиями.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Дородовая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плода позволяет безопасно и рано определить наличие генетических нарушений и принять необходимые меры.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Клонирование: биологические основы и медицинский потенциал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Долли — первый успех клонирования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впервые клонировали взрослое млекопитающее — овцу Долли, что открыло новые возможности в биомедицинских исследованиях и лечении заболеваний.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Животные-модели для изучения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помогает создавать лабораторных животных с генетическими заболеваниями, что способствует разработке новых методов терапии.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клонирования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применение клонирования для выращивания тканей и органов для трансплантации, хотя этические вопросы требуют внимательного обсуждения.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мире строго регулируется редактирование генома и клонирование людей с целью предотвращения злоупотреблений и защиты прав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законодательные аспекты медицинской генетики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генетические исследования проводятся только по строгим показаниям, обеспечивая конфиденциальность генетической информации пациентов.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Серьёзное внимание уделяется предотвращению дискриминации и стигматизации людей на основе их генетических особенностей.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обсуждает дилеммы этики, связанные с применением новых генетических технологий, для выработки справедливых норм.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вирусов способствовали созданию современных вакцин, например мРНК-вакцины против COVID-19, которая быстро защитила миллионы людей.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борьба с инфекционными болезнями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Генотипирование патогенов позволяет отслеживать мутации и адаптировать лекарства для борьбы с новыми штаммами инфекций.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диагностики, основанные на генетике, помогают быстро выявлять источники заболеваний и контролировать их распространение.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медицины с генетическими технологиями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как новая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обещает эффективное лечение наследственных и онкологических заболеваний за счёт точного редактирования ДНК в клетках пациентов.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и этические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Повсеместное внедрение генетических тестов увеличит доступ к персонализированной медицине, что требует решения вопросов конфиденциальности и этики.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ключ к будущему здравоохранения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кардинально меняет медицину, предлагая новые пути диагностики и лечения. Важно учитывать этические аспекты для безопасного и эффективного применения этих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2026-05-08T04:55:36Z</dcterms:created>
  <dcterms:modified xsi:type="dcterms:W3CDTF">2026-05-08T04:55:36Z</dcterms:modified>
</cp:coreProperties>
</file>