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 во множественном числе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окончания и как не ошибиться в падежах?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формы множественного числа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постоянно встречаем их в речи, учебных текстах и объявлениях. Чтобы писать без ошибок, важно уметь определять падеж, замечать окончание и понимать, как число и одушевлённость влияют на форму слова.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у существительного во множественном числе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падеж отвечает на свой вопрос и выражает определённое значение. По вопросу легче выбрать правильную форму существительного в тексте.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изменение во множественном числе — окончание. Именно оно показывает падеж и помогает понять, какую роль слово выполняет в 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не выражен явно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род обычно не различается так отчётливо, как в единственном: слова книги, столы и тетради уже не показывают его напрямую.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меняется не только окончание, но и сама основа: появляются чередования или беглая гласная, поэтому формы могут заметно отличаться друг от друга.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400" y="1611696"/>
            <a:ext cx="45448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вопросы во множественном числе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определить падеж и выбрать нужную форму существительного.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поставлен верно, форму слова можно подобрать значительно точнее и быстрее.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«Падежи существительных»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662046"/>
            <a:ext cx="5139684" cy="28646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окончания множественного числа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падежей есть свои типичные окончания, но выбор зависит от склонения и словарной нормы.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запомнить, что винительный падеж может совпадать либо с именительным, либо с родительным.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окончаний существительных во множественном числе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формы множественного числа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 во множественном числе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формы первого склонения помогают точно назвать несколько предметов: на парте лежат тетради, в библиотеке стоят книги, в расписании отмечены недели проекта.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первому склонению относятся существительные женского рода на -а, -я: книга, тетрадь, неделя. Эти слова часто встречаются в школьных заданиях и легко узнаются по начальной форме.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падеж и окончание: одно и то же слово может получать разные формы в зависимости от вопроса. Проверка по вопросу помогает избежать ошибок.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у таких слов часто появляются окончания -ы, -и, -ам, -ами, -ах. Формы книги, книгам, книгами, о книгах показывают общий образец склонения.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склонение: самые частые формы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второго склонения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 второму склонению относятся существительные мужского и среднего рода: стол, ученик, окно, поле. Во множественном числе они образуют привычные формы столы, ученики, окна, поля.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особенно заметны различия: столов, учеников, окон, полей. В этом падеже часто встречается нулевое окончание или окончания -ов, -ев, а иногда меняется ударение.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среднего рода формы тоже нужно запоминать внимательно: окна, полей, морей. Они помогают увидеть, что одинаковый падеж может иметь разные окончания у разных слов.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ученик опирается только на привычную форму и не проверяет вопрос. Для второго склонения особенно полезно сравнивать слова по образцу и по словарю.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и трудные формы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слов типичны формы тетради, ночи, помощи, тетрадей, ночей, помощью. В разных падежах появляются окончания -и, -ей, -ями, поэтому модель кажется непривычной.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конечный согласный влияет на произношение и написание. Из-за этого в словах третьего склонения окончание часто звучит и выглядит иначе, чем у слов первого и второго склонения.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третьему склонению относятся существительные женского рода с мягким знаком на конце: тетрадь, ночь, помощь. Во множественном числе они образуют особые формы, которые нужно запоминать.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учить такие формы на коротких парах и в словосочетаниях: без тетрадей, о ночах, с помощью. Так легче увидеть, как слово меняется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окончаний по падежам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формы становятся разнообразнее неравномерно: в одних падежах вариантов меньше, в других больше.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различия связаны с родительным падежом: именно он чаще всего требует особой проверки и запоминания.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таблицам склонения существительных во множественном числе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и того же слова по падежам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одно существительное меняет окончание в зависимости от падежа и сохраняет общий смысл.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может получать разные окончания; форма зависит не от значения слова, а от падежа.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нормы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84590"/>
            <a:ext cx="900000" cy="8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родительном падеже множественного числа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зона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родительном падеже чаще всего появляются ошибки: здесь нужно правильно выбрать нулевое окончание или форму с -ов, -ев, -ей. Поэтому такие слова полезно тренировать отдельно.
</a:t>
            </a:r>
            <a:endParaRPr lang="en-US" sz="809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форм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существительных форма образуется по обычной модели, у других — по особому образцу. Сравнение слов книг, окон, носков и сапог помогает увидеть, что правило не всегда одинаково.
</a:t>
            </a:r>
            <a:endParaRPr lang="en-US" sz="80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лучше просто запомнить: люди, яблок, плеч, блюдец. Они не всегда совпадают с ожидаемой схемой, поэтому при сомнении стоит сверяться со словарём и проверенными примерами.
</a:t>
            </a:r>
            <a:endParaRPr lang="en-US" sz="80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и беглые гласные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не только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у некоторых слов изменяется внутренняя часть основы. Поэтому одинаковый корень может звучать по-разному: друг — друзей, лист — листьев, берег — берегов.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39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Беглая гласная помогает произношению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Беглая гласная появляется или исчезает, чтобы форма слова была удобнее для произношения. Это видно в словах типа лист — листьев и помогает избежать трудных сочетаний согласных.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5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сравнивать новое слово с известной моделью. Когда видно, как меняется основа у похожих слов, легче выбрать правильную форму без случайной догадки.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родительного падежа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правильную форму и вовремя заметить исключение.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 которых чаще всего ошибаются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отрабатывать такие слова в словосочетаниях и коротких предложениях, а не по отдельности.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нестандартной формой, поэтому запоминание должно опираться на регулярную практику и сравнение с образцом.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типичных школьных ошибок по теме множественного числа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именительный и винительный падежи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когда формы совпадают, а когда зависят от одушевлённости существительного.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неодушевлённых слов формы часто совпадают, а у одушевлённых винительный падеж сближается с родительным.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о винительном падеже множественного числа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повторяет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числе, прилагательное тоже принимает эту форму: новые книги, большие окна, школьные дела. Так слова связываются между собой в предложении.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виден в словосочетании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прилагательного помогает понять падеж существительного. В сочетаниях нет больших окон, к ярким фонарям, о школьных делах окончания показывают правильную грамматическую связь.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тоже согласуется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глагол обычно подстраивается под множественное число: книги лежат, рассказы читаются, ребята отвечают. Это делает речь точной и грамматически правильной.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существительным стоит прилагательное или глагол, удобно проверять форму по всему словосочетанию. Так легче заметить ошибку и выбрать подходящее окончание.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 во множественном числе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добавляют лишнее -ов там, где оно не нужно: яблоков вместо яблок. Такая ошибка появляется, когда правило применяют слишком широко без проверки конкретного слова.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листья, люди, плечи, шофёры требуют запоминания формы, а не только окончания. В них важно помнить, как слово звучит в нужном падеже и числе.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падежей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легко спутать в именительном и винительном падежах: ученики, котята, птицы. Чтобы не ошибиться, нужно задавать вопрос и учитывать, кого именно называют.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трудное слово с известным примером и проговаривать форму вслух. Тогда ошибку легче заметить ещё до записи в 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закрепления 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возвращаться к трудным формам через короткие повторения в разные дни, а не только на одном уроке.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работа от правила к повторению помогает закрепить окончания, уменьшить количество ошибок и быстрее узнавать исключения.
</a:t>
            </a:r>
            <a:endParaRPr lang="en-US" sz="85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повторения темы по русскому языку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2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склонение во множественном числе
</a:t>
            </a:r>
            <a:endParaRPr lang="en-US" sz="3322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во множественном числе помогает точно писать и говорить: нужно учитывать падеж, одушевлённость и тип основы. Если знать вопросы, окончания и трудные формы, разбор слов становится намного проще.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2026-05-28T05:26:41Z</dcterms:created>
  <dcterms:modified xsi:type="dcterms:W3CDTF">2026-05-28T05:26:41Z</dcterms:modified>
</cp:coreProperties>
</file>