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Членистоногие. Класс Паукообразные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строение, образ жизни и значение паукообразных.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особая группа членистоногих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особая группа членистоногих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 — наземные членистоногие с 4 парами ног, без усиков и крыльев. Среди них есть пауки, скорпионы, клещи и сенокосцы; многие виды приспособлены к жизни в сухих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членистоногих защищено прочным хитиновым покровом. Он служит наружным скелетом, поддерживает форму тела и предохраняет внутренние органы от повреждений и высыхания.
</a:t>
            </a:r>
            <a:endParaRPr lang="en-US" sz="1256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линьку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покров не растягивается, поэтому рост возможен только после линьки. Старый покров сбрасывается, и животное какое-то время остаётся особенно уязвимым.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у членистоногих состоят из отдельных частей и работают очень точно. Благодаря такому строению животные могут быстро бегать, хватать добычу и выполнять сложные движения.
</a:t>
            </a:r>
            <a:endParaRPr lang="en-US" sz="1190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представителей типа хорошо развиты органы чувств. Глаза, усики и чувствительные волоски помогают находить пищу, замечать опасность и ориентироваться в окружающей среде.
</a:t>
            </a:r>
            <a:endParaRPr lang="en-US" sz="123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типа Членистоногие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паукообразные отличаются от насекомых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отдела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паукообразных тело состоит из головогруди и брюшка. У насекомых выделяются три отдела: голова, грудь и брюшко, поэтому внешний вид этих групп заметно различается.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пары ног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головогруди паукообразных расположены 4 пары ходильных ног. У насекомых только 3 пары ног, и это один из самых удобных признаков для сравнения.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усиков и крыльев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не имеют усиков и крыльев, а у многих насекомых эти органы присутствуют. Из-за этого паукообразные приспособлены к другому образу жизни и движению.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распознавание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строения помогает сразу определить, к какой группе относится животное. Достаточно посмотреть на число ног, отделы тела и наличие усиков.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признаки основных отрядов и их значение для природы и 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паукообразных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отрядов строение связано со способом жизни: от ловли добычи до паразитизма и почвенного существования.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класс Паукообразные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паука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паука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бородавки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пауков на конце брюшка есть паутинные бородавки. Через них выделяется тонкая нить, из которой животное строит сети, убежища и защитные коконы.
</a:t>
            </a:r>
            <a:endParaRPr lang="en-US" sz="133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у паука мягче, чем головогрудь, и связано с важными процессами дыхания и пищеварения. Оно не участвует в ходьбе, но играет ключевую роль в жизни животного.
</a:t>
            </a:r>
            <a:endParaRPr lang="en-US" sz="1257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и ногощупальца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Хелицеры помогают хватать и прокалывать добычу, а ногощупальца служат для ощупывания и удерживания. Эти придатки делают поведение паука точным и хорошо приспособленным к охоте.
</a:t>
            </a:r>
            <a:endParaRPr lang="en-US" sz="1137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Головогрудь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головогруди находятся простые глаза, хелицеры, ногощупальца и четыре пары ходильных ног. Именно здесь сосредоточены основные органы, связанные с движением и захватом добычи.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Паутинные железы и значение паутины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не просто выпускает нить, а создаёт ловчую конструкцию, рассчитанную на движение добычи. Паутина удерживает насекомое, пока хозяин сети приближается к жертве и обездвиживает её. Такая сеть становится настоящей «ловушкой на расстоянии».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паутины пауки делают коконы, где защищают яйца от пересыхания и врагов. Этот прочный футляр помогает потомству развиваться в более безопасных условиях. У некоторых видов кокон тщательно охраняется самкой.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для перемещения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Паутина помогает пауку не только охотиться, но и перемещаться. Лёгкая нить позволяет спускаться вниз, переправляться между предметами и расселяться в новые места. Благодаря этому пауки могут быстро осваивать подходящие участки.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паук ловит добычу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способе охоты пауков в паутине.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паукообразных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паукообразных питаются мелкими животными, прежде всего насекомыми. Такой способ питания помогает им уменьшать численность потенциальной добычи и поддерживать природное равновесие.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переваривание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пауков пищеварение часто начинается вне тела добычи. Они вводят пищеварительные соки, после чего высасывают уже жидкую пищу, не пережёвывая её.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 клещей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клещей встречается паразитический способ питания. Они могут питаться кровью или тканевой жидкостью хозяина, что делает некоторые виды опасными для людей и животных.
</a:t>
            </a:r>
            <a:endParaRPr lang="en-US" sz="13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паукообразных используют свои варианты дыхания, что помогает им жить на суше и сохранять влагу.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дыхания у паукообразных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дыхания связаны с наземной жизнью; у разных групп преобладают разные приспособления.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по теме «Паукообразные»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683" y="1916405"/>
            <a:ext cx="18765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23355"/>
            <a:ext cx="236400" cy="236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 нервная системы, органы чувств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Гемолимфа вместо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паукообразных незамкнутая: гемолимфа движется не только по сосудам, но и по полостям тела, доставляя питательные вещества и помогая обмену веществ.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состоит из надглоточного узла и нервных стволов. Такое строение обеспечивает быструю передачу сигналов и точную координацию движений при охоте и защите.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глаза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паукообразных есть несколько простых глаз, которые помогают различать свет, тень и движение. Этого достаточно, чтобы вовремя заметить добычу или опасность.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волоски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рецепторы улавливают прикосновения, колебания воздуха и поверхности. Благодаря им паук чувствует попавшую в сеть добычу даже без хорошего зрения.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яйца до молодого паукообразного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оплодотворение внутреннее. Самец передаёт половые клетки самке, после чего в её организме начинается развитие будущего потомства.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откладывает яйца в кокон или в укрытое место, где они защищены от высыхания, хищников и случайных повреждений.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Вылупление молоди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яиц выходят молодые особи, похожие на взрослых, но меньшего размера. У них уже есть основные признаки класса.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самка охраняет кокон, переносит детёнышей или защищает кладку, повышая шансы молоди на 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как полезные хищники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численность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охотятся на мух, комаров, тлю и других мелких беспозвоночных. Тем самым они естественным образом ограничивают численность насекомых рядом с домами и в природе.
</a:t>
            </a:r>
            <a:endParaRPr lang="en-US" sz="111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паутину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ловли добычи многие пауки строят сети, в которых насекомое запутывается и становится лёгкой добычей. Это делает охоту более эффективной и экономной.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входят в пищевые цепи как хищники и помогают поддерживать равновесие в экосистемах, не позволяя отдельным видам быстро размножаться.
</a:t>
            </a:r>
            <a:endParaRPr lang="en-US" sz="1222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паук-крестовик полезен в садах и около жилища: он ловит насекомых, которые могут надоедать человеку и повреждать растения.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клешни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пара конечностей у скорпиона превращена в мощные клешни. Они помогают удерживать добычу и защищаться от врагов, пока жало остаётся главным оружием.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с жалом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 брюшка расположен изогнутый хвост с жалом. Через него скорпион вводит яд, чтобы обездвижить добычу или отпугнуть опасного противника.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 чаще активны ночью, когда легче подстеречь насекомых, пауков и других мелких животных. Днём они прячутся под камнями, в норах и щелях.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опасны человеку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виды действительно существуют, но встречаются не везде. Поэтому важно помнить: опасность зависит от вида и места обитания, а не от всех скорпионов сразу.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Скорпионы: особенности строения и образа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клещей есть не только опасные паразиты, но и почвенные виды, участвующие в разложении органических остатков и круговороте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Клещи: вред и опасность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вредные для человека аспекты, однако часть клещей выполняет полезную экологическую функцию.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сведениям о группах клещей; без 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группы паукообразных могут быть полезными, вредными или опасными в зависимости от образа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вред паукообразных для человека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значение группы неоднозначно: одни виды помогают природе, другие требуют осторожности и защиты.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защититься от укусов и клещей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прогулок в высокой траве лучше выбирать длинные брюки, закрытую обувь и одежду с плотными манжетами. Так клещам труднее попасть на кожу.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из леса или парка нужно внимательно осмотреть одежду и кожу, особенно под коленями, на шее и в складках одежды.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Репелленты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средства помогают снизить риск укусов. Их применяют по инструкции, особенно перед походом в траву, лес или на природу.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трогать опасных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Ядовитых пауков и скорпионов нельзя брать в руки, тревожить или пытаться поймать. Безопаснее наблюдать за ними на расстоянии и избегать контакта.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паукообразное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признакам класса: число ног, наличие усиков, строение тела и образ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паукообразных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паукообразных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чувствительны к влажности, температуре и чистоте местообитания, поэтому по их присутствию можно судить о состоянии окружающей среды.
</a:t>
            </a:r>
            <a:endParaRPr lang="en-US" sz="1329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их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клещей паразитирует на животных и человеке, ослабляя хозяина и иногда перенося возбудителей болезней. Это показывает, что влияние группы может быть разным.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Регуляторы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охоте на многочисленную мелкую добычу паукообразные помогают не допускать чрезмерного размножения насекомых и поддерживают природное равновесие в разных местообитаниях.
</a:t>
            </a:r>
            <a:endParaRPr lang="en-US" sz="1137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 цепях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 поедают насекомых и других мелких животных, а сами служат пищей птицам, ящерицам и некоторым млекопитающим. Они включены в пищевые цепи как важное звено.
</a:t>
            </a:r>
            <a:endParaRPr lang="en-US" sz="11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Паукообразные: маленькие, но очень важные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Паукообразные — это особая группа членистоногих с восемью ногами, без усиков и с телом из головогруди и брюшка. Они полезны в природе, но требуют внимательности и осторожности.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2026-05-31T20:41:44Z</dcterms:created>
  <dcterms:modified xsi:type="dcterms:W3CDTF">2026-05-31T20:41:44Z</dcterms:modified>
</cp:coreProperties>
</file>