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jpeg"/><Relationship Id="rId14" Type="http://schemas.openxmlformats.org/officeDocument/2006/relationships/image" Target="../media/image-1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зрения и зрительный анализатор: ключевые темы
</a:t>
            </a:r>
            <a:endParaRPr lang="en-US" sz="2572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глаза и функции зрительного анализатора в восприятии мира подростком.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зрение важно в нашей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даёт до 90% информации о мире и помогает ориентироваться с детства. Для школьников оно критично в учёбе, спорте и общении. Нарушения зрения влияют на успехи и самооценку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человеческого глаза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Склера – прочная белочная оболочка, поддерживающая форму глаза и защищающая внутренние структуры от повреждений. Роговица, прозрачная и без сосудов, служит передним окном, через которое свет проникает внутрь глаза.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Регулирующие свет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с мышечными волокнами изменяет размер зрачка в зависимости от освещения, контролируя количество света, проходящего в глаз. Зрачок — это отверстие, центрально расположенное в радужке.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 светочувствительные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меняет форму для фокусировки изображения на сетчатке, которая покрыта миллионами светочувствительных клеток — палочек и колбочек, отвечающих за ночное и цветовое зрение соответственно.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— прозрачная оболочка без кровеносных сосудов, выполняет главную функцию преломления света примерно на 70%, что обеспечивает правильное попадание изображения на сетчатку.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Склера — белая, плотная оболочка, которая защищает внутренние структуры глаза от механических повреждений и поддерживает форму глазного яблока.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оболочки вместе создают оптимальные условия для светопропускания и сохраняют сферическую форму глаза, необходимую для чёткого зрения.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также выполняет барьерную функцию, предотвращая проникновение микроорганизмов, что важно для сохранения здоровья глаза.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и склера: функции и значение для защиты глаза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и зрачок: управление светом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— регулятор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— цветная часть глаза, определяющая его оттенок. Она содержит мышцы, которые изменяют размер зрачка в зависимости от освещения, защищая сетчатку от избыточного света.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Зрачок: вход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 — черное отверстие посередине радужки, расширяющееся или сужающееся от 2 до 8 мм. Его динамическая регулировка позволяет адаптироваться к условиям освещения.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— прозрачная двояковыпуклая структура, способная менять свою кривизну за счёт мышц, что обеспечивает чёткую фокусировку изображений на сетчатке.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Хрусталик: фокусировка изображения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изменения формы хрусталика известен как аккомодация, позволяя видеть предметы на разных расстояниях ясно и чётко.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хрусталик теряет гибкость, вызывая пресбиопию, проявляющуюся трудностями с чтением близких объектов.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Сетчатка: светочувствительный слой глаза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— ночное и периферическое 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отвечают за восприятие света при слабом освещении и периферическое зрение. Их около 120 миллионов по всей сетчатке, они не воспринимают цвет, но обеспечивают форму и движение.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— цвет и детализация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Колбочек в среднем 6–7 миллионов, они сосредоточены в жёлтом пятне — зоне максимальной остроты зрения. Колбочки отвечают за цветовое восприятие и различение мелких деталей.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Жёлтое пятно — центр точного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Жёлтое пятно имеет высокую плотность колбочек и является зоной максимальной визуальной остроты, обеспечивая чёткое восприятие текстов и мелких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 млн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нервных волокон обеспечивает быструю передачу визуальной информации из глаза в мозг.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энциклопедии, офтальмология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содержит около 1,2 миллиона волокон, через которые импульсы достигают мозга за 15–20 миллисекунд. Это критично для быстрого восприятия и реагирования на визуальные раздражители.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зрительного сигнала к восприятию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прохождения света и передачи информации в мозг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часть включает глаз, где начинается восприятие света и формируются первичные изображения.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Проводниковый отдел представлен зрительным нервом и трактами, которые передают сигналы в мозг без искажений.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 — это зрительные зоны затылочной коры, где происходит сложный анализ и формирование осознанного образа.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взаимодействие всех компонентов обеспечивает быстрое и точное восприятие окружающего мира.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анализатор: состав и взаимодействие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мозга в анализе зрительной информации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движения и расстояния выполняется специализированными участками мозга, обеспечивая точное восприятие скорости и глубины объектов при их наблюдении в пространстве.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доля мозга отвечает за выделение основных признаков зрительных образов, таких как форма и цвет, что позволяет нам различать предметы и их характеристики в окружающем мире.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процессы интерпретации зрительной информации включают узнавание знакомых предметов, чтение и письмо — эти навыки формируются благодаря тесной работе зрительных зон коры мозга.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отвечают за восприятие света при слабом освещении, тогда как колбочки обеспечивают распознавание цвета и мелких деталей в светлое время суток.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палочек и колбочек в сетчатке: сравнительная диаграмма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значительно меньшее число колбочек, их концентрация в жёлтом пятне обеспечивает высокое качество цветового и детального зрения.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и исследования анатомии глаза, 2023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и цветовое зрение: принципы и нарушения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сетчатке присутствуют три вида колбочек, чувствительных к красному, зелёному и синему спектру света, что является основой для восприятия всех оттенков цвета.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 различных типов колбочек смешиваются в мозге, что позволяет человеку различать до десятков миллионов оттенков и тонких цветовых переходов.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отдельных типов колбочек вызывают дальтонизм — неспособность распознавать определённые цвета, что встречается у значительной части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глаза к свету и темноте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в яркую среду чувствительность фоторецепторов снижается, чтобы не допустить перенапряжения и улучшить видимость при сильном свете.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Тёмновая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уменьшенного освещения чувствительность глаз постепенно усиливается благодаря восстановлению светочувствительных пигментов — процесс занимает до 30 минут.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Родопсин и йодопсин, содержащиеся в палочках и колбочках, перестраиваются при смене условий освещения, обеспечивая гибкую работу рецепторов при разном освещении.
</a:t>
            </a:r>
            <a:endParaRPr lang="en-US" sz="9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62084"/>
            <a:ext cx="4000500" cy="20414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отличия между близорукостью и дальнозоркостью по основным характеристикам, причинам развития и способам коррекции зрения.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Близорукость и дальнозоркость: сравнительная характеристика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аномалии требуют регулярного наблюдения у офтальмолога и своевременной коррекции для сохранения здоровья глаз.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и офтальмологические справочники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97" y="1506614"/>
            <a:ext cx="2054700" cy="1432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5962" y="1506545"/>
            <a:ext cx="2054700" cy="143267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2327" y="1506545"/>
            <a:ext cx="2054700" cy="143267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8692" y="1506545"/>
            <a:ext cx="2054700" cy="1432672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профилактики нарушений зрения для школьников
</a:t>
            </a:r>
            <a:endParaRPr lang="en-US" sz="2246" dirty="0"/>
          </a:p>
        </p:txBody>
      </p:sp>
      <p:sp>
        <p:nvSpPr>
          <p:cNvPr id="18" name="Text 2"/>
          <p:cNvSpPr txBox="1"/>
          <p:nvPr/>
        </p:nvSpPr>
        <p:spPr>
          <a:xfrm>
            <a:off x="282966" y="3345849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расстояние до экрана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напряжения глаз важно соблюдать дистанцию в 30–40 см от экрана компьютера или книги, что снижает нагрузку и помогает сохранить остроту зрения.
</a:t>
            </a:r>
            <a:endParaRPr lang="en-US" sz="882" dirty="0"/>
          </a:p>
        </p:txBody>
      </p:sp>
      <p:sp>
        <p:nvSpPr>
          <p:cNvPr id="19" name="Text 3"/>
          <p:cNvSpPr txBox="1"/>
          <p:nvPr/>
        </p:nvSpPr>
        <p:spPr>
          <a:xfrm>
            <a:off x="248933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освещение рабочего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яркое рассеянное освещение без бликов, чтобы уменьшить усталость глаз и избежать напряжения при длительном чтении или работе за компьютером.
</a:t>
            </a:r>
            <a:endParaRPr lang="en-US" sz="860" dirty="0"/>
          </a:p>
        </p:txBody>
      </p:sp>
      <p:sp>
        <p:nvSpPr>
          <p:cNvPr id="20" name="Text 4"/>
          <p:cNvSpPr txBox="1"/>
          <p:nvPr/>
        </p:nvSpPr>
        <p:spPr>
          <a:xfrm>
            <a:off x="4695696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40 минут работы делайте короткие паузы, во время которых нужно переводить взгляд вдаль и выполнять простые упражнения для глаз — это способствует улучшению циркуляции крови.
</a:t>
            </a:r>
            <a:endParaRPr lang="en-US" sz="884" dirty="0"/>
          </a:p>
        </p:txBody>
      </p:sp>
      <p:sp>
        <p:nvSpPr>
          <p:cNvPr id="21" name="Text 5"/>
          <p:cNvSpPr txBox="1"/>
          <p:nvPr/>
        </p:nvSpPr>
        <p:spPr>
          <a:xfrm>
            <a:off x="690206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Гимнастика для глаз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упражнений, таких как моргание, переключение фокуса с близких на дальние объекты, помогает поддерживать гибкость глазных мышц и предотвращает переутомление.
</a:t>
            </a:r>
            <a:endParaRPr lang="en-US" sz="8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остаются самым простым и доступным способом скорректировать большинство нарушений зрения, подходя для постоянного ношения и разных возрастных групп.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Контактные линзы обеспечивают комфорт и свободу движений, что особенно ценится при занятиях спортом и активном образе жизни подростков.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Лазерная коррекция, включая LASIK и PRK, быстро и эффективно исправляет рефракционные ошибки, более 20 миллионов процедур проводится ежегодно по всему миру.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 развиваются в области ортокератологии, имплантов и биоинженерных средств, расширяя возможности исправления и восстановления зрения.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 технологии коррекции зрения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и нарушения органа зрения у подростков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Миопия у 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Близорукость развивается у примерно 40% подростков в городских условиях, связана с длительной работой на близком расстоянии и недостатком времени на улице.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Астигматизм и гиперметропия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нарушения рефракции встречаются достаточно часто, вызывая размытость и утомляемость глаз, и требуют своевременной диагностики и коррекции линзами.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Компьютерный зрительный синдром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использование экранных устройств приводит к сухости глаз, боли и сниженной концентрации, поэтому важно практиковать профилактические меры и отдых глаз.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глаз способен регистрировать световые сигналы с минимальным интервалом всего около 1/220 секунды, что обеспечивает непрерывное восприятие движения.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зрении: интересные и малоизвестные сведения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 глаза совершают примерно 10 000 микродвижений — это тонкие коррекции направления взгляда, которые помогают удерживать изображение стабильным и чётким.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Рекордная дальность зрения — способность заметить свет свечи с расстояния 48 километров при оптимальных условиях, демонстрируя уникальную чувствительность глаза.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зрения — неотъемлемая связь человека с окружающим миром; забота о зрении и современные технологии позволяют сохранять здоровье глаз и раскрывать интеллектуальный потенциал молодёжи.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Зрение: фундамент познания и успеха в жизни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2026-05-09T21:17:36Z</dcterms:created>
  <dcterms:modified xsi:type="dcterms:W3CDTF">2026-05-09T21:17:36Z</dcterms:modified>
</cp:coreProperties>
</file>