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России, сухие зоны и вода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границах страны, сухих южных зонах и роли воды.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изучать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сразу в Европе и Азии, поэтому на её карте заметны и длинные сухопутные рубежи, и морские границы. Климат юга суше, а вода распределена по территории неравномерно.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граница государства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государства — это не только линия на карте, но и реальный рубеж на местности. Она показывает, где заканчивается одна страна и начинается другая.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действуют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границе можно понять, какие законы действуют на территории и кто отвечает за порядок, охрану и безопасность. Это важный признак самостоятельного государства.
</a:t>
            </a:r>
            <a:endParaRPr lang="en-US" sz="1068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помогает увидеть соседей России по суше и по морю. Благодаря ей легче представить, с какими странами у нас общие рубежи.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классу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Подумай: что для тебя означает граница — линия, правило или защита? Этот вопрос помогает лучше понять её значение в жизни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проходят сухопутные границы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сухопутные рубежи особенно заметны, потому что Россия соприкасается с европейскими странами и крупными равнинами. Здесь граница проходит через населённые и освоенные территории.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границы тянутся рядом с горами, степями и равнинами. Они отделяют Россию от государств Кавказа и Средней Азии, где природные условия тоже сильно меняются.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Азию граница идёт по большим пространствам, где соседствуют разные природные зоны. Здесь встречаются и горные участки, и пустынные территории, и речные долины.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суши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востоке суша часто уступает место морям. Поэтому именно запад и юг дают самые протяжённые сухопутные рубежи страны.
</a:t>
            </a:r>
            <a:endParaRPr lang="en-US" sz="10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 огромной страны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Россию сверху, её границы тянутся через тысячи километров. Серый контур на карте помогает сразу увидеть размер страны и её вытянутую форму. Рядом заметны равнины, горы и крупные реки.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рядом с природой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краям карты граница словно связывает природу и географию. Там, где проходят рубежи, можно увидеть моря, горные цепи и широкие равнины. Именно они делают карту России очень разнообразной.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между двумя частями света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Евразийская карта показывает, что Россия занимает большое пространство между Европой и Азией. На такой схеме легко заметить, как далеко друг от друга находятся её крайние районы и насколько длинны границы.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Евразии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и морские пространства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береговая линия переходит в морские пространства и хозяйственное использование моря.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моря образуют морскую границу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образует протяжённую морскую границу на севере страны. Его моря важны для северных портов, научных наблюдений и освоения суровых прибрежных районов.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связан с дальневосточными морями, через которые Россия выходит к важным морским маршрутам. Здесь особенно заметны рыболовство, порты и связь с азиатскими странами.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моря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Атлантического бассейна помогают России быть связанной с европейским морским пространством. Через них идут перевозки, а прибрежные районы получают выход к торговым путям.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моря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моря тоже имеют большое значение для хозяйства. Они влияют на климат побережий, дают рыбу и помогают развивать города и транспорт у воды.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 юге меньше лесов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России лето обычно жарче, чем на севере. В таких условиях вода из почвы и водоёмов испаряется быстрее, чем успевает накапливаться.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дождей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здесь меньше, чем в более влажных районах страны. Дожди приходят нечасто, поэтому растениям труднее получать достаточно влаги для роста.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высыхание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испарение усиливается ветрами и высокой температурой воздуха. Из-за этого даже после дождя почва может быстро становиться сухой.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влаги мало, деревьям сложнее расти и сохранять листву. Поэтому на юге чаще встречаются степи и полупустыни, а не густые леса.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выглядит как бескрайняя равнина, покрытая травами. Здесь нет густого леса, зато много света, ветра и открытого пространства, которое хорошо видно издалека.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сухая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Полупустыня суше степи и беднее растительностью. Между редкими кустарниками часто видны участки голой почвы, а растениям приходится экономить каждую каплю влаги.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Нижнем Поволжье и Прикаспии такие ландшафты встречаются особенно часто. Причина в малом количестве влаги, жарком лете и сильном испарении.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 полупустыня на юге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степной ландшафт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 — это широкое открытое пространство, где травы растут сплошным ковром. Лесов мало, потому что влаги недостаточно для густой древесной растительности.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степи приспособлены к сухости и ветрам. Ковыль, полынь и типчак умеют быстро использовать редкую влагу и сохранять жизнь в жаркое лето.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засуха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степи тоже нужны особые приспособления. Они быстро передвигаются, прячутся в норах или пасутся там, где есть редкая трава и вода.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ландшафта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фото степь легко узнать по сухой почве, низким кустарникам и сильному ветру. Такие детали помогают понять, почему здесь трудно расти лесу.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 и оазисы у рек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мало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Полупустыня — это зона, где влаги не хватает почти весь год. Растения здесь редкие, низкорослые и хорошо приспособлены к жаре, суховеям и бедным почвам.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Скудная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местах часто встречаются солянки, полынь и другие засухоустойчивые растения. Они образуют разреженный покров, между которым заметны участки оголённой земли и солончаки.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полосы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рек, озёр и каналов ландшафт меняется: появляется больше зелени, кустарников и трав. Такие полосы жизни особенно заметны в поймах и низинах, где дольше сохраняется влага.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в понижениях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Балки и овраги удерживают воду лучше, чем открытая равнина. Поэтому даже в сухих районах рядом с понижениями рельефа растения встречаются чаще, а почва медленнее пересыхает.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юг России суше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тёплый воздух быстрее забирает влагу из почвы, поэтому даже после дождя поверхность быстро подсыхает.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заметно выше осадков, а летний сток снижается. Это объясняет, почему южные районы России чаще испытывают засуху.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климатических условий юга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как водный ресурс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главные реки юга и центра России и почему каждая из них важна для людей и хозяйства.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реки особенно ценны там, где воды мало или она нужна сразу для нескольких видов хозяйства.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юга и центра России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 — самая известная река европейской части страны. По её бассейну расположены крупные города, а сама река служит важной транспортной и хозяйственной осью.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течёт через южные равнины и связан с районами земледелия. Его воды помогают снабжать население, а русло удобно для связи между территориями.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Кубань приносит воду в тёплые южные районы, где особенно важны поля и оросительные системы. Река поддерживает сельское хозяйство и населённые пункты Предкавказья.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Терек начинается на Кавказе и несёт воду с гор к равнинам. Его значение особенно велико для поселений, долин и участков, где нужен постоянный источник влаги.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водохранилища и подземные воды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источники воды помогают там, где реки не покрывают все потребности. Водохранилища и подземные воды особенно важны в сухих районах.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 те источники, которые можно накапливать или добывать независимо от сезона. Это особенно важно для засушливого юга.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водным ресурсам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104455"/>
            <a:ext cx="462695" cy="4112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13096"/>
            <a:ext cx="462927" cy="4114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как ресурс для людей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промысел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дают людям пищу и работу. Рыболовство особенно развито там, где водятся промысловые виды рыб и есть удобные порты для переработки улова.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морю перевозят грузы между регионами и странами. Для удалённых территорий это один из самых удобных путей связи и снабжения.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 — это узлы, где встречаются море, транспорт и экономика. Через них идут товары, топливо, техника и продукты, а рядом растут города.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районы получают доступ к ресурсам и связям, которые не всегда возможны по суше. Это особенно важно для северных и дальневосточных берегов.
</a:t>
            </a:r>
            <a:endParaRPr lang="en-US" sz="1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помогает южным районам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из рек влияет на поля, города и результат сельского хозяйства в засушливых районах.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решения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решения связаны напрямую: чем меньше потерь и загрязнения, тем надёжнее водоснабжение и состояние почв.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эффективный подход — не только экономить воду, но и сохранять природный покров, который удерживает влагу и защищает почву.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рациональному водопользованию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океана показывают, насколько сильно Россия связана с морями и как важно для страны сочетание сухопутных и морских границ.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России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океана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омывают Россию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границы, сухие зоны и вода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огромна, поэтому её границы, сухие зоны и водные ресурсы тесно связаны. Чтобы сохранить жизнь и хозяйство на юге, нужно беречь воду, почвы и растения.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2026-07-26T22:24:12Z</dcterms:created>
  <dcterms:modified xsi:type="dcterms:W3CDTF">2026-07-26T22:24:12Z</dcterms:modified>
</cp:coreProperties>
</file>